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handoutMasterIdLst>
    <p:handoutMasterId r:id="rId8"/>
  </p:handoutMasterIdLst>
  <p:sldIdLst>
    <p:sldId id="256" r:id="rId2"/>
    <p:sldId id="257" r:id="rId3"/>
    <p:sldId id="258" r:id="rId4"/>
    <p:sldId id="260" r:id="rId5"/>
    <p:sldId id="261" r:id="rId6"/>
  </p:sldIdLst>
  <p:sldSz cx="12192000" cy="6858000"/>
  <p:notesSz cx="6724650" cy="97742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4660"/>
  </p:normalViewPr>
  <p:slideViewPr>
    <p:cSldViewPr snapToGrid="0">
      <p:cViewPr varScale="1">
        <p:scale>
          <a:sx n="85" d="100"/>
          <a:sy n="85" d="100"/>
        </p:scale>
        <p:origin x="-374" y="-8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4015" cy="490409"/>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sz="quarter" idx="1"/>
          </p:nvPr>
        </p:nvSpPr>
        <p:spPr>
          <a:xfrm>
            <a:off x="3809079" y="0"/>
            <a:ext cx="2914015" cy="490409"/>
          </a:xfrm>
          <a:prstGeom prst="rect">
            <a:avLst/>
          </a:prstGeom>
        </p:spPr>
        <p:txBody>
          <a:bodyPr vert="horz" lIns="91440" tIns="45720" rIns="91440" bIns="45720" rtlCol="0"/>
          <a:lstStyle>
            <a:lvl1pPr algn="r">
              <a:defRPr sz="1200"/>
            </a:lvl1pPr>
          </a:lstStyle>
          <a:p>
            <a:fld id="{8112E214-E8C5-4FD4-94DD-15D81EC4ACF7}" type="datetimeFigureOut">
              <a:rPr lang="fr-BE" smtClean="0"/>
              <a:t>17/12/2018</a:t>
            </a:fld>
            <a:endParaRPr lang="fr-BE"/>
          </a:p>
        </p:txBody>
      </p:sp>
      <p:sp>
        <p:nvSpPr>
          <p:cNvPr id="4" name="Footer Placeholder 3"/>
          <p:cNvSpPr>
            <a:spLocks noGrp="1"/>
          </p:cNvSpPr>
          <p:nvPr>
            <p:ph type="ftr" sz="quarter" idx="2"/>
          </p:nvPr>
        </p:nvSpPr>
        <p:spPr>
          <a:xfrm>
            <a:off x="0" y="9283830"/>
            <a:ext cx="2914015" cy="490408"/>
          </a:xfrm>
          <a:prstGeom prst="rect">
            <a:avLst/>
          </a:prstGeom>
        </p:spPr>
        <p:txBody>
          <a:bodyPr vert="horz" lIns="91440" tIns="45720" rIns="91440" bIns="45720" rtlCol="0" anchor="b"/>
          <a:lstStyle>
            <a:lvl1pPr algn="l">
              <a:defRPr sz="1200"/>
            </a:lvl1pPr>
          </a:lstStyle>
          <a:p>
            <a:endParaRPr lang="fr-BE"/>
          </a:p>
        </p:txBody>
      </p:sp>
      <p:sp>
        <p:nvSpPr>
          <p:cNvPr id="5" name="Slide Number Placeholder 4"/>
          <p:cNvSpPr>
            <a:spLocks noGrp="1"/>
          </p:cNvSpPr>
          <p:nvPr>
            <p:ph type="sldNum" sz="quarter" idx="3"/>
          </p:nvPr>
        </p:nvSpPr>
        <p:spPr>
          <a:xfrm>
            <a:off x="3809079" y="9283830"/>
            <a:ext cx="2914015" cy="490408"/>
          </a:xfrm>
          <a:prstGeom prst="rect">
            <a:avLst/>
          </a:prstGeom>
        </p:spPr>
        <p:txBody>
          <a:bodyPr vert="horz" lIns="91440" tIns="45720" rIns="91440" bIns="45720" rtlCol="0" anchor="b"/>
          <a:lstStyle>
            <a:lvl1pPr algn="r">
              <a:defRPr sz="1200"/>
            </a:lvl1pPr>
          </a:lstStyle>
          <a:p>
            <a:fld id="{6BD64724-7806-445F-8958-58D8B4392262}" type="slidenum">
              <a:rPr lang="fr-BE" smtClean="0"/>
              <a:t>‹#›</a:t>
            </a:fld>
            <a:endParaRPr lang="fr-BE"/>
          </a:p>
        </p:txBody>
      </p:sp>
    </p:spTree>
    <p:extLst>
      <p:ext uri="{BB962C8B-B14F-4D97-AF65-F5344CB8AC3E}">
        <p14:creationId xmlns:p14="http://schemas.microsoft.com/office/powerpoint/2010/main" val="38897447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4650" cy="490538"/>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808413" y="0"/>
            <a:ext cx="2914650" cy="490538"/>
          </a:xfrm>
          <a:prstGeom prst="rect">
            <a:avLst/>
          </a:prstGeom>
        </p:spPr>
        <p:txBody>
          <a:bodyPr vert="horz" lIns="91440" tIns="45720" rIns="91440" bIns="45720" rtlCol="0"/>
          <a:lstStyle>
            <a:lvl1pPr algn="r">
              <a:defRPr sz="1200"/>
            </a:lvl1pPr>
          </a:lstStyle>
          <a:p>
            <a:fld id="{A68C0828-CE3A-4B8B-87DE-BDBCAC407C36}" type="datetimeFigureOut">
              <a:rPr lang="fr-BE" smtClean="0"/>
              <a:t>17/12/2018</a:t>
            </a:fld>
            <a:endParaRPr lang="fr-BE"/>
          </a:p>
        </p:txBody>
      </p:sp>
      <p:sp>
        <p:nvSpPr>
          <p:cNvPr id="4" name="Slide Image Placeholder 3"/>
          <p:cNvSpPr>
            <a:spLocks noGrp="1" noRot="1" noChangeAspect="1"/>
          </p:cNvSpPr>
          <p:nvPr>
            <p:ph type="sldImg" idx="2"/>
          </p:nvPr>
        </p:nvSpPr>
        <p:spPr>
          <a:xfrm>
            <a:off x="430213" y="1222375"/>
            <a:ext cx="5864225" cy="3298825"/>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673100" y="4703763"/>
            <a:ext cx="5378450" cy="384810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6" name="Footer Placeholder 5"/>
          <p:cNvSpPr>
            <a:spLocks noGrp="1"/>
          </p:cNvSpPr>
          <p:nvPr>
            <p:ph type="ftr" sz="quarter" idx="4"/>
          </p:nvPr>
        </p:nvSpPr>
        <p:spPr>
          <a:xfrm>
            <a:off x="0" y="9283700"/>
            <a:ext cx="2914650" cy="490538"/>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808413" y="9283700"/>
            <a:ext cx="2914650" cy="490538"/>
          </a:xfrm>
          <a:prstGeom prst="rect">
            <a:avLst/>
          </a:prstGeom>
        </p:spPr>
        <p:txBody>
          <a:bodyPr vert="horz" lIns="91440" tIns="45720" rIns="91440" bIns="45720" rtlCol="0" anchor="b"/>
          <a:lstStyle>
            <a:lvl1pPr algn="r">
              <a:defRPr sz="1200"/>
            </a:lvl1pPr>
          </a:lstStyle>
          <a:p>
            <a:fld id="{0F159562-889C-4721-AE82-95886EF9CF39}" type="slidenum">
              <a:rPr lang="fr-BE" smtClean="0"/>
              <a:t>‹#›</a:t>
            </a:fld>
            <a:endParaRPr lang="fr-BE"/>
          </a:p>
        </p:txBody>
      </p:sp>
    </p:spTree>
    <p:extLst>
      <p:ext uri="{BB962C8B-B14F-4D97-AF65-F5344CB8AC3E}">
        <p14:creationId xmlns:p14="http://schemas.microsoft.com/office/powerpoint/2010/main" val="3785336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D4A98423-32B0-4206-A7D8-12E4798390B4}" type="datetime1">
              <a:rPr lang="it-IT" smtClean="0"/>
              <a:t>17/12/2018</a:t>
            </a:fld>
            <a:endParaRPr lang="it-IT"/>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it-IT"/>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FE5E1851-B188-4CBD-BC5D-44A2758E9D8D}" type="slidenum">
              <a:rPr lang="it-IT" smtClean="0"/>
              <a:t>‹#›</a:t>
            </a:fld>
            <a:endParaRPr lang="it-IT"/>
          </a:p>
        </p:txBody>
      </p:sp>
    </p:spTree>
    <p:extLst>
      <p:ext uri="{BB962C8B-B14F-4D97-AF65-F5344CB8AC3E}">
        <p14:creationId xmlns:p14="http://schemas.microsoft.com/office/powerpoint/2010/main" val="6673123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72519F-A5C4-4BC3-B83E-719DFBD7D210}" type="datetime1">
              <a:rPr lang="it-IT" smtClean="0"/>
              <a:t>17/12/2018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E5E1851-B188-4CBD-BC5D-44A2758E9D8D}" type="slidenum">
              <a:rPr lang="it-IT" smtClean="0"/>
              <a:t>‹#›</a:t>
            </a:fld>
            <a:endParaRPr lang="it-IT"/>
          </a:p>
        </p:txBody>
      </p:sp>
    </p:spTree>
    <p:extLst>
      <p:ext uri="{BB962C8B-B14F-4D97-AF65-F5344CB8AC3E}">
        <p14:creationId xmlns:p14="http://schemas.microsoft.com/office/powerpoint/2010/main" val="1538208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F51E908-9C48-43EF-A5C2-C051777A1C81}" type="datetime1">
              <a:rPr lang="it-IT" smtClean="0"/>
              <a:t>17/12/2018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E5E1851-B188-4CBD-BC5D-44A2758E9D8D}" type="slidenum">
              <a:rPr lang="it-IT" smtClean="0"/>
              <a:t>‹#›</a:t>
            </a:fld>
            <a:endParaRPr lang="it-IT"/>
          </a:p>
        </p:txBody>
      </p:sp>
    </p:spTree>
    <p:extLst>
      <p:ext uri="{BB962C8B-B14F-4D97-AF65-F5344CB8AC3E}">
        <p14:creationId xmlns:p14="http://schemas.microsoft.com/office/powerpoint/2010/main" val="2450204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AC7E1-3D61-4396-9135-89D6F45F161B}" type="datetime1">
              <a:rPr lang="it-IT" smtClean="0"/>
              <a:t>17/12/2018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E5E1851-B188-4CBD-BC5D-44A2758E9D8D}" type="slidenum">
              <a:rPr lang="it-IT" smtClean="0"/>
              <a:t>‹#›</a:t>
            </a:fld>
            <a:endParaRPr lang="it-IT"/>
          </a:p>
        </p:txBody>
      </p:sp>
    </p:spTree>
    <p:extLst>
      <p:ext uri="{BB962C8B-B14F-4D97-AF65-F5344CB8AC3E}">
        <p14:creationId xmlns:p14="http://schemas.microsoft.com/office/powerpoint/2010/main" val="35019695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0F16B6D-6C1C-462E-B176-67AB660A1CD9}" type="datetime1">
              <a:rPr lang="it-IT" smtClean="0"/>
              <a:t>17/12/2018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E5E1851-B188-4CBD-BC5D-44A2758E9D8D}" type="slidenum">
              <a:rPr lang="it-IT" smtClean="0"/>
              <a:t>‹#›</a:t>
            </a:fld>
            <a:endParaRPr lang="it-IT"/>
          </a:p>
        </p:txBody>
      </p:sp>
    </p:spTree>
    <p:extLst>
      <p:ext uri="{BB962C8B-B14F-4D97-AF65-F5344CB8AC3E}">
        <p14:creationId xmlns:p14="http://schemas.microsoft.com/office/powerpoint/2010/main" val="25257179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B60056F-4D7B-4C15-A779-2ACBC67FB1C7}" type="datetime1">
              <a:rPr lang="it-IT" smtClean="0"/>
              <a:t>17/12/2018</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FE5E1851-B188-4CBD-BC5D-44A2758E9D8D}" type="slidenum">
              <a:rPr lang="it-IT" smtClean="0"/>
              <a:t>‹#›</a:t>
            </a:fld>
            <a:endParaRPr lang="it-IT"/>
          </a:p>
        </p:txBody>
      </p:sp>
    </p:spTree>
    <p:extLst>
      <p:ext uri="{BB962C8B-B14F-4D97-AF65-F5344CB8AC3E}">
        <p14:creationId xmlns:p14="http://schemas.microsoft.com/office/powerpoint/2010/main" val="19301082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DAEFBAD-EAAD-4717-9F80-EE7AD0E2A67E}" type="datetime1">
              <a:rPr lang="it-IT" smtClean="0"/>
              <a:t>17/12/2018</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FE5E1851-B188-4CBD-BC5D-44A2758E9D8D}" type="slidenum">
              <a:rPr lang="it-IT" smtClean="0"/>
              <a:t>‹#›</a:t>
            </a:fld>
            <a:endParaRPr lang="it-IT"/>
          </a:p>
        </p:txBody>
      </p:sp>
    </p:spTree>
    <p:extLst>
      <p:ext uri="{BB962C8B-B14F-4D97-AF65-F5344CB8AC3E}">
        <p14:creationId xmlns:p14="http://schemas.microsoft.com/office/powerpoint/2010/main" val="374887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6A963E0-1031-42A9-92A1-D156FCE705B5}" type="datetime1">
              <a:rPr lang="it-IT" smtClean="0"/>
              <a:t>17/12/2018</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FE5E1851-B188-4CBD-BC5D-44A2758E9D8D}" type="slidenum">
              <a:rPr lang="it-IT" smtClean="0"/>
              <a:t>‹#›</a:t>
            </a:fld>
            <a:endParaRPr lang="it-IT"/>
          </a:p>
        </p:txBody>
      </p:sp>
    </p:spTree>
    <p:extLst>
      <p:ext uri="{BB962C8B-B14F-4D97-AF65-F5344CB8AC3E}">
        <p14:creationId xmlns:p14="http://schemas.microsoft.com/office/powerpoint/2010/main" val="1890486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FDD9A3-5B1E-43B8-86FE-6541FDFE6F61}" type="datetime1">
              <a:rPr lang="it-IT" smtClean="0"/>
              <a:t>17/12/2018</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FE5E1851-B188-4CBD-BC5D-44A2758E9D8D}" type="slidenum">
              <a:rPr lang="it-IT" smtClean="0"/>
              <a:t>‹#›</a:t>
            </a:fld>
            <a:endParaRPr lang="it-IT"/>
          </a:p>
        </p:txBody>
      </p:sp>
    </p:spTree>
    <p:extLst>
      <p:ext uri="{BB962C8B-B14F-4D97-AF65-F5344CB8AC3E}">
        <p14:creationId xmlns:p14="http://schemas.microsoft.com/office/powerpoint/2010/main" val="3041144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Edit Master text styles</a:t>
            </a:r>
          </a:p>
        </p:txBody>
      </p:sp>
      <p:sp>
        <p:nvSpPr>
          <p:cNvPr id="5" name="Date Placeholder 4"/>
          <p:cNvSpPr>
            <a:spLocks noGrp="1"/>
          </p:cNvSpPr>
          <p:nvPr>
            <p:ph type="dt" sz="half" idx="10"/>
          </p:nvPr>
        </p:nvSpPr>
        <p:spPr/>
        <p:txBody>
          <a:bodyPr/>
          <a:lstStyle/>
          <a:p>
            <a:fld id="{6AC02EB6-58EE-471B-936E-C6F5E74F4C2E}" type="datetime1">
              <a:rPr lang="it-IT" smtClean="0"/>
              <a:t>17/12/2018</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FE5E1851-B188-4CBD-BC5D-44A2758E9D8D}" type="slidenum">
              <a:rPr lang="it-IT" smtClean="0"/>
              <a:t>‹#›</a:t>
            </a:fld>
            <a:endParaRPr lang="it-IT"/>
          </a:p>
        </p:txBody>
      </p:sp>
    </p:spTree>
    <p:extLst>
      <p:ext uri="{BB962C8B-B14F-4D97-AF65-F5344CB8AC3E}">
        <p14:creationId xmlns:p14="http://schemas.microsoft.com/office/powerpoint/2010/main" val="3640474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2D118117-F254-4DBB-978C-9FDC333DA040}" type="datetime1">
              <a:rPr lang="it-IT" smtClean="0"/>
              <a:t>17/12/2018</a:t>
            </a:fld>
            <a:endParaRPr lang="it-IT"/>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it-IT"/>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FE5E1851-B188-4CBD-BC5D-44A2758E9D8D}" type="slidenum">
              <a:rPr lang="it-IT" smtClean="0"/>
              <a:t>‹#›</a:t>
            </a:fld>
            <a:endParaRPr lang="it-IT"/>
          </a:p>
        </p:txBody>
      </p:sp>
    </p:spTree>
    <p:extLst>
      <p:ext uri="{BB962C8B-B14F-4D97-AF65-F5344CB8AC3E}">
        <p14:creationId xmlns:p14="http://schemas.microsoft.com/office/powerpoint/2010/main" val="3529648361"/>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E83FECB9-C8A2-475D-83F9-11391C610CA3}" type="datetime1">
              <a:rPr lang="it-IT" smtClean="0"/>
              <a:t>17/12/2018</a:t>
            </a:fld>
            <a:endParaRPr lang="it-IT"/>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it-IT"/>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FE5E1851-B188-4CBD-BC5D-44A2758E9D8D}" type="slidenum">
              <a:rPr lang="it-IT" smtClean="0"/>
              <a:t>‹#›</a:t>
            </a:fld>
            <a:endParaRPr lang="it-IT"/>
          </a:p>
        </p:txBody>
      </p:sp>
    </p:spTree>
    <p:extLst>
      <p:ext uri="{BB962C8B-B14F-4D97-AF65-F5344CB8AC3E}">
        <p14:creationId xmlns:p14="http://schemas.microsoft.com/office/powerpoint/2010/main" val="22884553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D4494E7-B1E7-45F5-A71B-ECB021663F64}"/>
              </a:ext>
            </a:extLst>
          </p:cNvPr>
          <p:cNvSpPr>
            <a:spLocks noGrp="1"/>
          </p:cNvSpPr>
          <p:nvPr>
            <p:ph type="ctrTitle"/>
          </p:nvPr>
        </p:nvSpPr>
        <p:spPr/>
        <p:txBody>
          <a:bodyPr/>
          <a:lstStyle/>
          <a:p>
            <a:r>
              <a:rPr lang="it-IT" dirty="0">
                <a:latin typeface="Broadway" panose="04040905080B02020502" pitchFamily="82" charset="0"/>
              </a:rPr>
              <a:t>Our trip to Cuba </a:t>
            </a:r>
          </a:p>
        </p:txBody>
      </p:sp>
      <p:sp>
        <p:nvSpPr>
          <p:cNvPr id="3" name="Subtitle 2">
            <a:extLst>
              <a:ext uri="{FF2B5EF4-FFF2-40B4-BE49-F238E27FC236}">
                <a16:creationId xmlns:a16="http://schemas.microsoft.com/office/drawing/2014/main" xmlns="" id="{A860E2B4-20EE-4074-9693-F6E929FDFEF7}"/>
              </a:ext>
            </a:extLst>
          </p:cNvPr>
          <p:cNvSpPr>
            <a:spLocks noGrp="1"/>
          </p:cNvSpPr>
          <p:nvPr>
            <p:ph type="subTitle" idx="1"/>
          </p:nvPr>
        </p:nvSpPr>
        <p:spPr>
          <a:xfrm>
            <a:off x="1524000" y="4687888"/>
            <a:ext cx="9144000" cy="1655762"/>
          </a:xfrm>
        </p:spPr>
        <p:txBody>
          <a:bodyPr/>
          <a:lstStyle/>
          <a:p>
            <a:r>
              <a:rPr lang="it-IT" dirty="0"/>
              <a:t>By the «Cuba Squad</a:t>
            </a:r>
            <a:r>
              <a:rPr lang="it-IT" dirty="0" smtClean="0"/>
              <a:t>»</a:t>
            </a:r>
          </a:p>
          <a:p>
            <a:r>
              <a:rPr lang="it-IT" dirty="0" smtClean="0"/>
              <a:t>EEB1 – S7 Music </a:t>
            </a:r>
            <a:r>
              <a:rPr lang="it-IT" dirty="0"/>
              <a:t>C</a:t>
            </a:r>
            <a:r>
              <a:rPr lang="it-IT" dirty="0" smtClean="0"/>
              <a:t>lass (MU4ENA) – 2018/2019</a:t>
            </a:r>
            <a:endParaRPr lang="it-IT" dirty="0"/>
          </a:p>
        </p:txBody>
      </p:sp>
      <p:pic>
        <p:nvPicPr>
          <p:cNvPr id="3074" name="Picture 2" descr="https://portlandflag.files.wordpress.com/2015/08/flag_of_cuba-svg.png">
            <a:extLst>
              <a:ext uri="{FF2B5EF4-FFF2-40B4-BE49-F238E27FC236}">
                <a16:creationId xmlns:a16="http://schemas.microsoft.com/office/drawing/2014/main" xmlns="" id="{F8D2E1CA-B8FB-4866-AE76-CB1AEF9DC03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727313">
            <a:off x="7255527" y="589084"/>
            <a:ext cx="3260035" cy="16300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1627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D5D07AF-FBAF-468F-BE75-ED82B1566686}"/>
              </a:ext>
            </a:extLst>
          </p:cNvPr>
          <p:cNvSpPr>
            <a:spLocks noGrp="1"/>
          </p:cNvSpPr>
          <p:nvPr>
            <p:ph type="title"/>
          </p:nvPr>
        </p:nvSpPr>
        <p:spPr>
          <a:xfrm>
            <a:off x="676656" y="251036"/>
            <a:ext cx="10772775" cy="1658198"/>
          </a:xfrm>
        </p:spPr>
        <p:txBody>
          <a:bodyPr/>
          <a:lstStyle/>
          <a:p>
            <a:r>
              <a:rPr lang="it-IT" b="1" dirty="0"/>
              <a:t>Our trip to Cuba</a:t>
            </a:r>
          </a:p>
        </p:txBody>
      </p:sp>
      <p:sp>
        <p:nvSpPr>
          <p:cNvPr id="3" name="Content Placeholder 2">
            <a:extLst>
              <a:ext uri="{FF2B5EF4-FFF2-40B4-BE49-F238E27FC236}">
                <a16:creationId xmlns:a16="http://schemas.microsoft.com/office/drawing/2014/main" xmlns="" id="{FA01CB5A-AF32-4A0D-90B2-A2F72E1DC5AD}"/>
              </a:ext>
            </a:extLst>
          </p:cNvPr>
          <p:cNvSpPr>
            <a:spLocks noGrp="1"/>
          </p:cNvSpPr>
          <p:nvPr>
            <p:ph idx="1"/>
          </p:nvPr>
        </p:nvSpPr>
        <p:spPr>
          <a:xfrm>
            <a:off x="570640" y="1545907"/>
            <a:ext cx="7501306" cy="4949486"/>
          </a:xfrm>
        </p:spPr>
        <p:txBody>
          <a:bodyPr wrap="square">
            <a:normAutofit/>
          </a:bodyPr>
          <a:lstStyle/>
          <a:p>
            <a:r>
              <a:rPr lang="it-IT" b="1" dirty="0" smtClean="0">
                <a:solidFill>
                  <a:schemeClr val="accent1">
                    <a:lumMod val="75000"/>
                  </a:schemeClr>
                </a:solidFill>
              </a:rPr>
              <a:t>Welcome </a:t>
            </a:r>
            <a:r>
              <a:rPr lang="it-IT" b="1" dirty="0">
                <a:solidFill>
                  <a:schemeClr val="accent1">
                    <a:lumMod val="75000"/>
                  </a:schemeClr>
                </a:solidFill>
              </a:rPr>
              <a:t>to our </a:t>
            </a:r>
            <a:r>
              <a:rPr lang="it-IT" b="1" dirty="0" err="1">
                <a:solidFill>
                  <a:schemeClr val="accent1">
                    <a:lumMod val="75000"/>
                  </a:schemeClr>
                </a:solidFill>
              </a:rPr>
              <a:t>little</a:t>
            </a:r>
            <a:r>
              <a:rPr lang="it-IT" b="1" dirty="0">
                <a:solidFill>
                  <a:schemeClr val="accent1">
                    <a:lumMod val="75000"/>
                  </a:schemeClr>
                </a:solidFill>
              </a:rPr>
              <a:t> </a:t>
            </a:r>
            <a:r>
              <a:rPr lang="it-IT" b="1" dirty="0" err="1" smtClean="0">
                <a:solidFill>
                  <a:schemeClr val="accent1">
                    <a:lumMod val="75000"/>
                  </a:schemeClr>
                </a:solidFill>
              </a:rPr>
              <a:t>presentation</a:t>
            </a:r>
            <a:r>
              <a:rPr lang="it-IT" b="1" dirty="0" smtClean="0">
                <a:solidFill>
                  <a:schemeClr val="accent1">
                    <a:lumMod val="75000"/>
                  </a:schemeClr>
                </a:solidFill>
              </a:rPr>
              <a:t> </a:t>
            </a:r>
            <a:r>
              <a:rPr lang="it-IT" b="1" dirty="0">
                <a:solidFill>
                  <a:schemeClr val="accent1">
                    <a:lumMod val="75000"/>
                  </a:schemeClr>
                </a:solidFill>
              </a:rPr>
              <a:t>of our trip to Cuba! </a:t>
            </a:r>
            <a:br>
              <a:rPr lang="it-IT" b="1" dirty="0">
                <a:solidFill>
                  <a:schemeClr val="accent1">
                    <a:lumMod val="75000"/>
                  </a:schemeClr>
                </a:solidFill>
              </a:rPr>
            </a:br>
            <a:r>
              <a:rPr lang="it-IT" b="1" dirty="0">
                <a:solidFill>
                  <a:schemeClr val="accent1">
                    <a:lumMod val="75000"/>
                  </a:schemeClr>
                </a:solidFill>
              </a:rPr>
              <a:t/>
            </a:r>
            <a:br>
              <a:rPr lang="it-IT" b="1" dirty="0">
                <a:solidFill>
                  <a:schemeClr val="accent1">
                    <a:lumMod val="75000"/>
                  </a:schemeClr>
                </a:solidFill>
              </a:rPr>
            </a:br>
            <a:r>
              <a:rPr lang="it-IT" dirty="0" smtClean="0"/>
              <a:t>First </a:t>
            </a:r>
            <a:r>
              <a:rPr lang="it-IT" dirty="0"/>
              <a:t>and </a:t>
            </a:r>
            <a:r>
              <a:rPr lang="it-IT" dirty="0" err="1"/>
              <a:t>foremost</a:t>
            </a:r>
            <a:r>
              <a:rPr lang="it-IT" dirty="0"/>
              <a:t>, </a:t>
            </a:r>
            <a:r>
              <a:rPr lang="it-IT" dirty="0" err="1"/>
              <a:t>we</a:t>
            </a:r>
            <a:r>
              <a:rPr lang="it-IT" dirty="0"/>
              <a:t> </a:t>
            </a:r>
            <a:r>
              <a:rPr lang="it-IT" dirty="0" err="1"/>
              <a:t>would</a:t>
            </a:r>
            <a:r>
              <a:rPr lang="it-IT" dirty="0"/>
              <a:t> </a:t>
            </a:r>
            <a:r>
              <a:rPr lang="it-IT" dirty="0" err="1"/>
              <a:t>want</a:t>
            </a:r>
            <a:r>
              <a:rPr lang="it-IT" dirty="0"/>
              <a:t> to </a:t>
            </a:r>
            <a:r>
              <a:rPr lang="it-IT" b="1" dirty="0" err="1">
                <a:solidFill>
                  <a:schemeClr val="accent1">
                    <a:lumMod val="75000"/>
                  </a:schemeClr>
                </a:solidFill>
              </a:rPr>
              <a:t>thank</a:t>
            </a:r>
            <a:r>
              <a:rPr lang="it-IT" b="1" dirty="0">
                <a:solidFill>
                  <a:schemeClr val="accent1">
                    <a:lumMod val="75000"/>
                  </a:schemeClr>
                </a:solidFill>
              </a:rPr>
              <a:t> </a:t>
            </a:r>
            <a:r>
              <a:rPr lang="it-IT" b="1" dirty="0" err="1">
                <a:solidFill>
                  <a:schemeClr val="accent1">
                    <a:lumMod val="75000"/>
                  </a:schemeClr>
                </a:solidFill>
              </a:rPr>
              <a:t>you</a:t>
            </a:r>
            <a:r>
              <a:rPr lang="it-IT" b="1" dirty="0">
                <a:solidFill>
                  <a:schemeClr val="accent1">
                    <a:lumMod val="75000"/>
                  </a:schemeClr>
                </a:solidFill>
              </a:rPr>
              <a:t> so </a:t>
            </a:r>
            <a:r>
              <a:rPr lang="it-IT" b="1" dirty="0" err="1">
                <a:solidFill>
                  <a:schemeClr val="accent1">
                    <a:lumMod val="75000"/>
                  </a:schemeClr>
                </a:solidFill>
              </a:rPr>
              <a:t>much</a:t>
            </a:r>
            <a:r>
              <a:rPr lang="it-IT" b="1" dirty="0">
                <a:solidFill>
                  <a:schemeClr val="accent1">
                    <a:lumMod val="75000"/>
                  </a:schemeClr>
                </a:solidFill>
              </a:rPr>
              <a:t> </a:t>
            </a:r>
            <a:r>
              <a:rPr lang="it-IT" dirty="0"/>
              <a:t>for </a:t>
            </a:r>
            <a:r>
              <a:rPr lang="it-IT" dirty="0" err="1"/>
              <a:t>having</a:t>
            </a:r>
            <a:r>
              <a:rPr lang="it-IT" dirty="0"/>
              <a:t> </a:t>
            </a:r>
            <a:r>
              <a:rPr lang="it-IT" dirty="0" err="1"/>
              <a:t>supported</a:t>
            </a:r>
            <a:r>
              <a:rPr lang="it-IT" dirty="0"/>
              <a:t> </a:t>
            </a:r>
            <a:r>
              <a:rPr lang="it-IT" dirty="0" err="1" smtClean="0"/>
              <a:t>our</a:t>
            </a:r>
            <a:r>
              <a:rPr lang="it-IT" dirty="0" smtClean="0"/>
              <a:t> </a:t>
            </a:r>
            <a:r>
              <a:rPr lang="it-IT" dirty="0"/>
              <a:t>trip! </a:t>
            </a:r>
            <a:r>
              <a:rPr lang="it-IT" dirty="0" err="1" smtClean="0"/>
              <a:t>It</a:t>
            </a:r>
            <a:r>
              <a:rPr lang="it-IT" dirty="0" smtClean="0"/>
              <a:t> </a:t>
            </a:r>
            <a:r>
              <a:rPr lang="it-IT" dirty="0" err="1"/>
              <a:t>was</a:t>
            </a:r>
            <a:r>
              <a:rPr lang="it-IT" dirty="0"/>
              <a:t> an </a:t>
            </a:r>
            <a:r>
              <a:rPr lang="it-IT" dirty="0" err="1"/>
              <a:t>unforgettable</a:t>
            </a:r>
            <a:r>
              <a:rPr lang="it-IT" dirty="0"/>
              <a:t> </a:t>
            </a:r>
            <a:r>
              <a:rPr lang="it-IT" dirty="0" err="1"/>
              <a:t>experience</a:t>
            </a:r>
            <a:r>
              <a:rPr lang="it-IT" dirty="0"/>
              <a:t>, and </a:t>
            </a:r>
            <a:r>
              <a:rPr lang="it-IT" dirty="0" err="1"/>
              <a:t>we</a:t>
            </a:r>
            <a:r>
              <a:rPr lang="it-IT" dirty="0"/>
              <a:t> </a:t>
            </a:r>
            <a:r>
              <a:rPr lang="it-IT" dirty="0" err="1"/>
              <a:t>wouldn’t</a:t>
            </a:r>
            <a:r>
              <a:rPr lang="it-IT" dirty="0"/>
              <a:t> </a:t>
            </a:r>
            <a:r>
              <a:rPr lang="it-IT" dirty="0" err="1"/>
              <a:t>have</a:t>
            </a:r>
            <a:r>
              <a:rPr lang="it-IT" dirty="0"/>
              <a:t> </a:t>
            </a:r>
            <a:r>
              <a:rPr lang="it-IT" dirty="0" err="1"/>
              <a:t>been</a:t>
            </a:r>
            <a:r>
              <a:rPr lang="it-IT" dirty="0"/>
              <a:t> </a:t>
            </a:r>
            <a:r>
              <a:rPr lang="it-IT" dirty="0" err="1"/>
              <a:t>able</a:t>
            </a:r>
            <a:r>
              <a:rPr lang="it-IT" dirty="0"/>
              <a:t> to go </a:t>
            </a:r>
            <a:r>
              <a:rPr lang="it-IT" dirty="0" err="1"/>
              <a:t>if</a:t>
            </a:r>
            <a:r>
              <a:rPr lang="it-IT" dirty="0"/>
              <a:t> </a:t>
            </a:r>
            <a:r>
              <a:rPr lang="it-IT" dirty="0" err="1"/>
              <a:t>it</a:t>
            </a:r>
            <a:r>
              <a:rPr lang="it-IT" dirty="0"/>
              <a:t> </a:t>
            </a:r>
            <a:r>
              <a:rPr lang="it-IT" dirty="0" err="1"/>
              <a:t>hadn’t</a:t>
            </a:r>
            <a:r>
              <a:rPr lang="it-IT" dirty="0"/>
              <a:t> </a:t>
            </a:r>
            <a:r>
              <a:rPr lang="it-IT" dirty="0" err="1"/>
              <a:t>been</a:t>
            </a:r>
            <a:r>
              <a:rPr lang="it-IT" dirty="0"/>
              <a:t> for </a:t>
            </a:r>
            <a:r>
              <a:rPr lang="it-IT" dirty="0" smtClean="0"/>
              <a:t>the </a:t>
            </a:r>
            <a:r>
              <a:rPr lang="it-IT" dirty="0" err="1" smtClean="0"/>
              <a:t>school's</a:t>
            </a:r>
            <a:r>
              <a:rPr lang="it-IT" dirty="0" smtClean="0"/>
              <a:t> </a:t>
            </a:r>
            <a:r>
              <a:rPr lang="it-IT" dirty="0" err="1" smtClean="0"/>
              <a:t>support</a:t>
            </a:r>
            <a:r>
              <a:rPr lang="it-IT" dirty="0" smtClean="0"/>
              <a:t>! </a:t>
            </a:r>
            <a:endParaRPr lang="it-IT" dirty="0"/>
          </a:p>
          <a:p>
            <a:pPr algn="just"/>
            <a:r>
              <a:rPr lang="it-IT" dirty="0" err="1" smtClean="0"/>
              <a:t>We</a:t>
            </a:r>
            <a:r>
              <a:rPr lang="it-IT" dirty="0" smtClean="0"/>
              <a:t> </a:t>
            </a:r>
            <a:r>
              <a:rPr lang="it-IT" dirty="0" err="1" smtClean="0"/>
              <a:t>want</a:t>
            </a:r>
            <a:r>
              <a:rPr lang="it-IT" dirty="0" smtClean="0"/>
              <a:t> to share with </a:t>
            </a:r>
            <a:r>
              <a:rPr lang="it-IT" dirty="0" err="1" smtClean="0"/>
              <a:t>you</a:t>
            </a:r>
            <a:r>
              <a:rPr lang="it-IT" dirty="0" smtClean="0"/>
              <a:t> </a:t>
            </a:r>
            <a:r>
              <a:rPr lang="it-IT" dirty="0" err="1" smtClean="0"/>
              <a:t>our</a:t>
            </a:r>
            <a:r>
              <a:rPr lang="it-IT" dirty="0" smtClean="0"/>
              <a:t> performance at the </a:t>
            </a:r>
            <a:r>
              <a:rPr lang="it-IT" dirty="0" err="1" smtClean="0"/>
              <a:t>school’s</a:t>
            </a:r>
            <a:r>
              <a:rPr lang="it-IT" dirty="0" smtClean="0"/>
              <a:t> Christmas </a:t>
            </a:r>
            <a:r>
              <a:rPr lang="it-IT" dirty="0" err="1" smtClean="0"/>
              <a:t>concert</a:t>
            </a:r>
            <a:r>
              <a:rPr lang="it-IT" dirty="0" smtClean="0"/>
              <a:t> on 2 </a:t>
            </a:r>
            <a:r>
              <a:rPr lang="it-IT" dirty="0" err="1" smtClean="0"/>
              <a:t>December</a:t>
            </a:r>
            <a:r>
              <a:rPr lang="it-IT" dirty="0" smtClean="0"/>
              <a:t> </a:t>
            </a:r>
            <a:r>
              <a:rPr lang="it-IT" dirty="0" err="1" smtClean="0"/>
              <a:t>where</a:t>
            </a:r>
            <a:r>
              <a:rPr lang="it-IT" dirty="0" smtClean="0"/>
              <a:t> </a:t>
            </a:r>
            <a:r>
              <a:rPr lang="it-IT" dirty="0" err="1" smtClean="0"/>
              <a:t>we</a:t>
            </a:r>
            <a:r>
              <a:rPr lang="it-IT" dirty="0" smtClean="0"/>
              <a:t> </a:t>
            </a:r>
            <a:r>
              <a:rPr lang="it-IT" dirty="0" err="1" smtClean="0"/>
              <a:t>played</a:t>
            </a:r>
            <a:r>
              <a:rPr lang="it-IT" dirty="0" smtClean="0"/>
              <a:t> the music </a:t>
            </a:r>
            <a:r>
              <a:rPr lang="it-IT" dirty="0" err="1" smtClean="0"/>
              <a:t>we</a:t>
            </a:r>
            <a:r>
              <a:rPr lang="it-IT" dirty="0" smtClean="0"/>
              <a:t> </a:t>
            </a:r>
            <a:r>
              <a:rPr lang="it-IT" dirty="0" err="1" smtClean="0"/>
              <a:t>learnt</a:t>
            </a:r>
            <a:r>
              <a:rPr lang="it-IT" dirty="0" smtClean="0"/>
              <a:t> in Cuba:</a:t>
            </a:r>
          </a:p>
          <a:p>
            <a:pPr marL="256032" lvl="1" indent="0">
              <a:buNone/>
            </a:pPr>
            <a:r>
              <a:rPr lang="it-IT" b="1" dirty="0" smtClean="0"/>
              <a:t>https</a:t>
            </a:r>
            <a:r>
              <a:rPr lang="it-IT" b="1" dirty="0"/>
              <a:t>://</a:t>
            </a:r>
            <a:r>
              <a:rPr lang="it-IT" b="1" dirty="0" smtClean="0"/>
              <a:t>youtu.be/MAvSrubpTLY</a:t>
            </a:r>
            <a:r>
              <a:rPr lang="it-IT" b="1" dirty="0"/>
              <a:t/>
            </a:r>
            <a:br>
              <a:rPr lang="it-IT" b="1" dirty="0"/>
            </a:br>
            <a:r>
              <a:rPr lang="it-IT" b="1" dirty="0"/>
              <a:t>https://</a:t>
            </a:r>
            <a:r>
              <a:rPr lang="it-IT" b="1" dirty="0" smtClean="0"/>
              <a:t>youtu.be/hXm8AqqWyW4</a:t>
            </a:r>
          </a:p>
          <a:p>
            <a:pPr algn="just"/>
            <a:r>
              <a:rPr lang="it-IT" dirty="0" err="1" smtClean="0"/>
              <a:t>We</a:t>
            </a:r>
            <a:r>
              <a:rPr lang="it-IT" dirty="0" smtClean="0"/>
              <a:t> </a:t>
            </a:r>
            <a:r>
              <a:rPr lang="it-IT" dirty="0" err="1" smtClean="0"/>
              <a:t>went</a:t>
            </a:r>
            <a:r>
              <a:rPr lang="it-IT" dirty="0" smtClean="0"/>
              <a:t> to Cuba at the end of </a:t>
            </a:r>
            <a:r>
              <a:rPr lang="it-IT" dirty="0" err="1" smtClean="0"/>
              <a:t>October</a:t>
            </a:r>
            <a:r>
              <a:rPr lang="it-IT" dirty="0" smtClean="0"/>
              <a:t> for </a:t>
            </a:r>
            <a:r>
              <a:rPr lang="it-IT" dirty="0"/>
              <a:t>a </a:t>
            </a:r>
            <a:r>
              <a:rPr lang="it-IT" dirty="0" smtClean="0"/>
              <a:t>week. </a:t>
            </a:r>
            <a:r>
              <a:rPr lang="it-IT" dirty="0" err="1" smtClean="0"/>
              <a:t>We</a:t>
            </a:r>
            <a:r>
              <a:rPr lang="it-IT" dirty="0" smtClean="0"/>
              <a:t> </a:t>
            </a:r>
            <a:r>
              <a:rPr lang="it-IT" dirty="0"/>
              <a:t>made two main stops: </a:t>
            </a:r>
            <a:r>
              <a:rPr lang="it-IT" b="1" dirty="0">
                <a:solidFill>
                  <a:schemeClr val="accent1">
                    <a:lumMod val="75000"/>
                  </a:schemeClr>
                </a:solidFill>
              </a:rPr>
              <a:t>Havana</a:t>
            </a:r>
            <a:r>
              <a:rPr lang="it-IT" dirty="0"/>
              <a:t>, where we stayed for five days, and </a:t>
            </a:r>
            <a:r>
              <a:rPr lang="it-IT" b="1" dirty="0">
                <a:solidFill>
                  <a:schemeClr val="accent1">
                    <a:lumMod val="75000"/>
                  </a:schemeClr>
                </a:solidFill>
              </a:rPr>
              <a:t>Varadero</a:t>
            </a:r>
            <a:r>
              <a:rPr lang="it-IT" dirty="0"/>
              <a:t>, where we stayed for two days. </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1020" y="1156447"/>
            <a:ext cx="3595907" cy="2767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81020" y="4303858"/>
            <a:ext cx="3595907" cy="188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54898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B70D8FD-E829-471E-A481-84FDD2E0E497}"/>
              </a:ext>
            </a:extLst>
          </p:cNvPr>
          <p:cNvSpPr>
            <a:spLocks noGrp="1"/>
          </p:cNvSpPr>
          <p:nvPr>
            <p:ph type="title"/>
          </p:nvPr>
        </p:nvSpPr>
        <p:spPr>
          <a:xfrm>
            <a:off x="657224" y="499533"/>
            <a:ext cx="10753725" cy="1103980"/>
          </a:xfrm>
        </p:spPr>
        <p:txBody>
          <a:bodyPr/>
          <a:lstStyle/>
          <a:p>
            <a:r>
              <a:rPr lang="it-IT" b="1" dirty="0"/>
              <a:t>Havana</a:t>
            </a:r>
          </a:p>
        </p:txBody>
      </p:sp>
      <p:sp>
        <p:nvSpPr>
          <p:cNvPr id="3" name="Content Placeholder 2">
            <a:extLst>
              <a:ext uri="{FF2B5EF4-FFF2-40B4-BE49-F238E27FC236}">
                <a16:creationId xmlns:a16="http://schemas.microsoft.com/office/drawing/2014/main" xmlns="" id="{BE99B995-C3A7-4D16-B47D-497F5B7A618E}"/>
              </a:ext>
            </a:extLst>
          </p:cNvPr>
          <p:cNvSpPr>
            <a:spLocks noGrp="1"/>
          </p:cNvSpPr>
          <p:nvPr>
            <p:ph idx="1"/>
          </p:nvPr>
        </p:nvSpPr>
        <p:spPr>
          <a:xfrm>
            <a:off x="657224" y="1459345"/>
            <a:ext cx="6830254" cy="5179994"/>
          </a:xfrm>
        </p:spPr>
        <p:txBody>
          <a:bodyPr>
            <a:normAutofit fontScale="85000" lnSpcReduction="20000"/>
          </a:bodyPr>
          <a:lstStyle/>
          <a:p>
            <a:pPr algn="just"/>
            <a:r>
              <a:rPr lang="it-IT" dirty="0"/>
              <a:t>During our stay in Havana, we had the amazing opportunity to have each day a five hour precussion lesson, where we learned to play the traditional Cuban intruments which were taught by local percussion players. We learnt to play classic Cuban songs, such as «Chan Chan» by Buena Vista Social Club and «Guantanamera». After our lessons, </a:t>
            </a:r>
            <a:r>
              <a:rPr lang="it-IT" dirty="0" err="1"/>
              <a:t>we</a:t>
            </a:r>
            <a:r>
              <a:rPr lang="it-IT" dirty="0"/>
              <a:t> </a:t>
            </a:r>
            <a:r>
              <a:rPr lang="it-IT" dirty="0" err="1" smtClean="0"/>
              <a:t>had</a:t>
            </a:r>
            <a:r>
              <a:rPr lang="it-IT" dirty="0" smtClean="0"/>
              <a:t> </a:t>
            </a:r>
            <a:r>
              <a:rPr lang="it-IT" dirty="0"/>
              <a:t>city tours of the Old and New Havana, where we were really able to properly dive into the Cuban culture. There was music in every corner of the city, people dancing and laughing, it was an amazing atmosphere in the city</a:t>
            </a:r>
            <a:r>
              <a:rPr lang="it-IT" dirty="0" smtClean="0"/>
              <a:t>, </a:t>
            </a:r>
            <a:r>
              <a:rPr lang="it-IT" dirty="0"/>
              <a:t>a truly beautiful city. On the third day, we went to the house of Compay Segundo, a member of the «Buena Vista Social Club», where we were able to see his house, </a:t>
            </a:r>
            <a:r>
              <a:rPr lang="it-IT" dirty="0" err="1"/>
              <a:t>his</a:t>
            </a:r>
            <a:r>
              <a:rPr lang="it-IT" dirty="0"/>
              <a:t> </a:t>
            </a:r>
            <a:r>
              <a:rPr lang="it-IT" dirty="0" err="1" smtClean="0"/>
              <a:t>instruments</a:t>
            </a:r>
            <a:r>
              <a:rPr lang="it-IT" dirty="0"/>
              <a:t>, and the </a:t>
            </a:r>
            <a:r>
              <a:rPr lang="it-IT" dirty="0" err="1" smtClean="0"/>
              <a:t>prizes</a:t>
            </a:r>
            <a:r>
              <a:rPr lang="it-IT" dirty="0" smtClean="0"/>
              <a:t> </a:t>
            </a:r>
            <a:r>
              <a:rPr lang="it-IT" dirty="0"/>
              <a:t>he won for his music. </a:t>
            </a:r>
          </a:p>
          <a:p>
            <a:pPr algn="just"/>
            <a:r>
              <a:rPr lang="it-IT" dirty="0"/>
              <a:t>We also had a salsa class, where we learned the signature dance of the Cuban people, </a:t>
            </a:r>
            <a:r>
              <a:rPr lang="it-IT" dirty="0" smtClean="0"/>
              <a:t>and </a:t>
            </a:r>
            <a:r>
              <a:rPr lang="it-IT" dirty="0"/>
              <a:t>we had lots of fun. On the last evening, we attended a Buena Vista Social Club concert, where we were able to experience the Cuban music live, whilst dancers were doing the salsa in the </a:t>
            </a:r>
            <a:r>
              <a:rPr lang="it-IT" dirty="0" smtClean="0"/>
              <a:t>audience. </a:t>
            </a:r>
            <a:r>
              <a:rPr lang="it-IT" dirty="0" err="1" smtClean="0"/>
              <a:t>It</a:t>
            </a:r>
            <a:r>
              <a:rPr lang="it-IT" dirty="0" smtClean="0"/>
              <a:t> </a:t>
            </a:r>
            <a:r>
              <a:rPr lang="it-IT" dirty="0"/>
              <a:t>was a night to remember! </a:t>
            </a:r>
            <a:endParaRPr lang="it-IT" dirty="0" smtClean="0"/>
          </a:p>
          <a:p>
            <a:pPr algn="just"/>
            <a:r>
              <a:rPr lang="it-IT" dirty="0" err="1" smtClean="0"/>
              <a:t>Thanks</a:t>
            </a:r>
            <a:r>
              <a:rPr lang="it-IT" dirty="0" smtClean="0"/>
              <a:t> </a:t>
            </a:r>
            <a:r>
              <a:rPr lang="it-IT" dirty="0"/>
              <a:t>to our guide, Alian, </a:t>
            </a:r>
            <a:r>
              <a:rPr lang="it-IT" dirty="0" err="1"/>
              <a:t>we</a:t>
            </a:r>
            <a:r>
              <a:rPr lang="it-IT" dirty="0"/>
              <a:t> </a:t>
            </a:r>
            <a:r>
              <a:rPr lang="it-IT" dirty="0" err="1" smtClean="0"/>
              <a:t>got</a:t>
            </a:r>
            <a:r>
              <a:rPr lang="it-IT" dirty="0" smtClean="0"/>
              <a:t> a </a:t>
            </a:r>
            <a:r>
              <a:rPr lang="it-IT" dirty="0"/>
              <a:t>full experince of the Cuban lifestyle, music and history, and </a:t>
            </a:r>
            <a:r>
              <a:rPr lang="it-IT" dirty="0" err="1" smtClean="0"/>
              <a:t>were</a:t>
            </a:r>
            <a:r>
              <a:rPr lang="it-IT" dirty="0" smtClean="0"/>
              <a:t> </a:t>
            </a:r>
            <a:r>
              <a:rPr lang="it-IT" dirty="0"/>
              <a:t>able to understand how other Western countries had affected the Cuban culture, especially the music.   </a:t>
            </a:r>
          </a:p>
        </p:txBody>
      </p:sp>
      <p:pic>
        <p:nvPicPr>
          <p:cNvPr id="1026" name="Picture 2" descr="https://tse3.mm.bing.net/th?id=OIP.wXqTsRMCsUu0Fd3Qj8pyrAHaFj&amp;pid=15.1&amp;P=0&amp;w=225&amp;h=170">
            <a:extLst>
              <a:ext uri="{FF2B5EF4-FFF2-40B4-BE49-F238E27FC236}">
                <a16:creationId xmlns:a16="http://schemas.microsoft.com/office/drawing/2014/main" xmlns="" id="{23B528DB-9CCF-47A1-9E2E-D4BB1F9A1C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32682" y="725764"/>
            <a:ext cx="3598983" cy="270323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tse2.mm.bing.net/th?id=OIP.xt__OEfRsMoPqbhlKZH8FwHaE-&amp;pid=15.1&amp;P=0&amp;w=262&amp;h=176">
            <a:extLst>
              <a:ext uri="{FF2B5EF4-FFF2-40B4-BE49-F238E27FC236}">
                <a16:creationId xmlns:a16="http://schemas.microsoft.com/office/drawing/2014/main" xmlns="" id="{3DB13E15-71CB-496A-B9B9-9F9B28B700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32682" y="3655230"/>
            <a:ext cx="3598983" cy="2417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9150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4E98242-2557-4F15-BE89-D5500AE54F49}"/>
              </a:ext>
            </a:extLst>
          </p:cNvPr>
          <p:cNvSpPr>
            <a:spLocks noGrp="1"/>
          </p:cNvSpPr>
          <p:nvPr>
            <p:ph type="title"/>
          </p:nvPr>
        </p:nvSpPr>
        <p:spPr>
          <a:xfrm>
            <a:off x="657224" y="499533"/>
            <a:ext cx="10772775" cy="706415"/>
          </a:xfrm>
        </p:spPr>
        <p:txBody>
          <a:bodyPr>
            <a:normAutofit fontScale="90000"/>
          </a:bodyPr>
          <a:lstStyle/>
          <a:p>
            <a:r>
              <a:rPr lang="it-IT" b="1" dirty="0"/>
              <a:t>Varadero</a:t>
            </a:r>
          </a:p>
        </p:txBody>
      </p:sp>
      <p:sp>
        <p:nvSpPr>
          <p:cNvPr id="3" name="Content Placeholder 2">
            <a:extLst>
              <a:ext uri="{FF2B5EF4-FFF2-40B4-BE49-F238E27FC236}">
                <a16:creationId xmlns:a16="http://schemas.microsoft.com/office/drawing/2014/main" xmlns="" id="{8E84D973-3D09-4FF0-8131-76A0B40A17BF}"/>
              </a:ext>
            </a:extLst>
          </p:cNvPr>
          <p:cNvSpPr>
            <a:spLocks noGrp="1"/>
          </p:cNvSpPr>
          <p:nvPr>
            <p:ph idx="1"/>
          </p:nvPr>
        </p:nvSpPr>
        <p:spPr>
          <a:xfrm>
            <a:off x="657224" y="1205948"/>
            <a:ext cx="10753725" cy="3766185"/>
          </a:xfrm>
        </p:spPr>
        <p:txBody>
          <a:bodyPr/>
          <a:lstStyle/>
          <a:p>
            <a:r>
              <a:rPr lang="it-IT" dirty="0" err="1"/>
              <a:t>After</a:t>
            </a:r>
            <a:r>
              <a:rPr lang="it-IT" dirty="0"/>
              <a:t> </a:t>
            </a:r>
            <a:r>
              <a:rPr lang="it-IT" dirty="0" err="1" smtClean="0"/>
              <a:t>five</a:t>
            </a:r>
            <a:r>
              <a:rPr lang="it-IT" dirty="0" smtClean="0"/>
              <a:t> </a:t>
            </a:r>
            <a:r>
              <a:rPr lang="it-IT" dirty="0"/>
              <a:t>days, we sadly had to leave Havana behind. Our next stop was Varadero, a beautiful site next to the carribean sea, where </a:t>
            </a:r>
            <a:r>
              <a:rPr lang="it-IT" dirty="0" err="1"/>
              <a:t>we</a:t>
            </a:r>
            <a:r>
              <a:rPr lang="it-IT" dirty="0"/>
              <a:t> </a:t>
            </a:r>
            <a:r>
              <a:rPr lang="it-IT" dirty="0" err="1" smtClean="0"/>
              <a:t>stayed</a:t>
            </a:r>
            <a:r>
              <a:rPr lang="it-IT" dirty="0" smtClean="0"/>
              <a:t> for </a:t>
            </a:r>
            <a:r>
              <a:rPr lang="it-IT" dirty="0" err="1" smtClean="0"/>
              <a:t>our</a:t>
            </a:r>
            <a:r>
              <a:rPr lang="it-IT" dirty="0" smtClean="0"/>
              <a:t> last </a:t>
            </a:r>
            <a:r>
              <a:rPr lang="it-IT" dirty="0" err="1" smtClean="0"/>
              <a:t>two</a:t>
            </a:r>
            <a:r>
              <a:rPr lang="it-IT" dirty="0" smtClean="0"/>
              <a:t> </a:t>
            </a:r>
            <a:r>
              <a:rPr lang="it-IT" dirty="0"/>
              <a:t>days. </a:t>
            </a:r>
            <a:r>
              <a:rPr lang="it-IT" dirty="0" smtClean="0"/>
              <a:t>In Varadero </a:t>
            </a:r>
            <a:r>
              <a:rPr lang="it-IT" dirty="0" err="1" smtClean="0"/>
              <a:t>we</a:t>
            </a:r>
            <a:r>
              <a:rPr lang="it-IT" dirty="0" smtClean="0"/>
              <a:t> just </a:t>
            </a:r>
            <a:r>
              <a:rPr lang="it-IT" dirty="0" err="1" smtClean="0"/>
              <a:t>relaxed</a:t>
            </a:r>
            <a:r>
              <a:rPr lang="it-IT" dirty="0" smtClean="0"/>
              <a:t> </a:t>
            </a:r>
            <a:r>
              <a:rPr lang="it-IT" dirty="0"/>
              <a:t>and </a:t>
            </a:r>
            <a:r>
              <a:rPr lang="it-IT" dirty="0" err="1" smtClean="0"/>
              <a:t>enjoyed</a:t>
            </a:r>
            <a:r>
              <a:rPr lang="it-IT" dirty="0" smtClean="0"/>
              <a:t> </a:t>
            </a:r>
            <a:r>
              <a:rPr lang="it-IT" dirty="0"/>
              <a:t>the carribean temperature and </a:t>
            </a:r>
            <a:r>
              <a:rPr lang="it-IT" dirty="0" err="1" smtClean="0"/>
              <a:t>beaches</a:t>
            </a:r>
            <a:r>
              <a:rPr lang="it-IT" dirty="0" smtClean="0"/>
              <a:t> </a:t>
            </a:r>
            <a:r>
              <a:rPr lang="it-IT" dirty="0" err="1" smtClean="0"/>
              <a:t>after</a:t>
            </a:r>
            <a:r>
              <a:rPr lang="it-IT" dirty="0" smtClean="0"/>
              <a:t> a hard </a:t>
            </a:r>
            <a:r>
              <a:rPr lang="it-IT" dirty="0" err="1"/>
              <a:t>working</a:t>
            </a:r>
            <a:r>
              <a:rPr lang="it-IT" dirty="0"/>
              <a:t> </a:t>
            </a:r>
            <a:r>
              <a:rPr lang="it-IT" dirty="0" smtClean="0"/>
              <a:t>week in Havana. </a:t>
            </a:r>
            <a:r>
              <a:rPr lang="it-IT" dirty="0"/>
              <a:t>We hung out at the beach for most of the time, sun bathed, listened to cuban music, </a:t>
            </a:r>
            <a:r>
              <a:rPr lang="it-IT" dirty="0" err="1" smtClean="0"/>
              <a:t>swam</a:t>
            </a:r>
            <a:r>
              <a:rPr lang="it-IT" dirty="0" smtClean="0"/>
              <a:t> </a:t>
            </a:r>
            <a:r>
              <a:rPr lang="it-IT" dirty="0"/>
              <a:t>in the  beautiful, warm sea and enjoyed our last days in Cuba to the fullest! </a:t>
            </a:r>
          </a:p>
        </p:txBody>
      </p:sp>
      <p:pic>
        <p:nvPicPr>
          <p:cNvPr id="2050" name="Picture 2" descr="http://images.trailfinders.com/asset/93204/TF602627/TF61418_1500x1500.jpg">
            <a:extLst>
              <a:ext uri="{FF2B5EF4-FFF2-40B4-BE49-F238E27FC236}">
                <a16:creationId xmlns:a16="http://schemas.microsoft.com/office/drawing/2014/main" xmlns="" id="{B5A22181-707F-4821-A40F-CF08B770F3F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57453" y="3429000"/>
            <a:ext cx="3646489" cy="2610678"/>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73154" y="2973130"/>
            <a:ext cx="3585883" cy="3522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4134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D65368-0123-497C-A7E6-26236C854984}"/>
              </a:ext>
            </a:extLst>
          </p:cNvPr>
          <p:cNvSpPr>
            <a:spLocks noGrp="1"/>
          </p:cNvSpPr>
          <p:nvPr>
            <p:ph type="title"/>
          </p:nvPr>
        </p:nvSpPr>
        <p:spPr>
          <a:xfrm>
            <a:off x="418038" y="222443"/>
            <a:ext cx="10772775" cy="1658198"/>
          </a:xfrm>
        </p:spPr>
        <p:txBody>
          <a:bodyPr/>
          <a:lstStyle/>
          <a:p>
            <a:r>
              <a:rPr lang="it-IT" b="1" dirty="0"/>
              <a:t>Thank you!</a:t>
            </a:r>
          </a:p>
        </p:txBody>
      </p:sp>
      <p:sp>
        <p:nvSpPr>
          <p:cNvPr id="3" name="Content Placeholder 2">
            <a:extLst>
              <a:ext uri="{FF2B5EF4-FFF2-40B4-BE49-F238E27FC236}">
                <a16:creationId xmlns:a16="http://schemas.microsoft.com/office/drawing/2014/main" xmlns="" id="{C426C05B-B9EE-4D1C-8396-4286BC6FC71C}"/>
              </a:ext>
            </a:extLst>
          </p:cNvPr>
          <p:cNvSpPr>
            <a:spLocks noGrp="1"/>
          </p:cNvSpPr>
          <p:nvPr>
            <p:ph idx="1"/>
          </p:nvPr>
        </p:nvSpPr>
        <p:spPr>
          <a:xfrm>
            <a:off x="418038" y="1616364"/>
            <a:ext cx="5803657" cy="4984454"/>
          </a:xfrm>
        </p:spPr>
        <p:txBody>
          <a:bodyPr>
            <a:normAutofit/>
          </a:bodyPr>
          <a:lstStyle/>
          <a:p>
            <a:pPr algn="just"/>
            <a:r>
              <a:rPr lang="it-IT" dirty="0" err="1" smtClean="0"/>
              <a:t>We</a:t>
            </a:r>
            <a:r>
              <a:rPr lang="it-IT" dirty="0" smtClean="0"/>
              <a:t> </a:t>
            </a:r>
            <a:r>
              <a:rPr lang="it-IT" dirty="0" err="1" smtClean="0"/>
              <a:t>want</a:t>
            </a:r>
            <a:r>
              <a:rPr lang="it-IT" dirty="0" smtClean="0"/>
              <a:t> to </a:t>
            </a:r>
            <a:r>
              <a:rPr lang="it-IT" dirty="0"/>
              <a:t>thank you for </a:t>
            </a:r>
            <a:r>
              <a:rPr lang="it-IT" dirty="0" err="1" smtClean="0"/>
              <a:t>helping</a:t>
            </a:r>
            <a:r>
              <a:rPr lang="it-IT" dirty="0" smtClean="0"/>
              <a:t> </a:t>
            </a:r>
            <a:r>
              <a:rPr lang="it-IT" dirty="0" err="1" smtClean="0"/>
              <a:t>us</a:t>
            </a:r>
            <a:r>
              <a:rPr lang="it-IT" dirty="0" smtClean="0"/>
              <a:t> </a:t>
            </a:r>
            <a:r>
              <a:rPr lang="it-IT" dirty="0" err="1" smtClean="0"/>
              <a:t>getting</a:t>
            </a:r>
            <a:r>
              <a:rPr lang="it-IT" dirty="0" smtClean="0"/>
              <a:t> a </a:t>
            </a:r>
            <a:r>
              <a:rPr lang="it-IT" dirty="0"/>
              <a:t>first hand experience of Cuba’s amazing culture, history and, of course, music! </a:t>
            </a:r>
          </a:p>
          <a:p>
            <a:pPr algn="just"/>
            <a:r>
              <a:rPr lang="it-IT" dirty="0"/>
              <a:t>We couldn’t have gone on our trip if it weren’t for you, and we are so </a:t>
            </a:r>
            <a:r>
              <a:rPr lang="it-IT" dirty="0" err="1" smtClean="0"/>
              <a:t>grateful</a:t>
            </a:r>
            <a:r>
              <a:rPr lang="it-IT" dirty="0" smtClean="0"/>
              <a:t> </a:t>
            </a:r>
            <a:r>
              <a:rPr lang="it-IT" dirty="0"/>
              <a:t>for your generosity! We will always remember our amazing experience, and how it has broadened our musical horizons, and being able to see a culture so different from ours!</a:t>
            </a:r>
          </a:p>
          <a:p>
            <a:r>
              <a:rPr lang="it-IT" b="1" dirty="0">
                <a:solidFill>
                  <a:schemeClr val="accent1">
                    <a:lumMod val="75000"/>
                  </a:schemeClr>
                </a:solidFill>
              </a:rPr>
              <a:t>Lots of love from the Cuba </a:t>
            </a:r>
            <a:r>
              <a:rPr lang="it-IT" b="1" dirty="0" smtClean="0">
                <a:solidFill>
                  <a:schemeClr val="accent1">
                    <a:lumMod val="75000"/>
                  </a:schemeClr>
                </a:solidFill>
              </a:rPr>
              <a:t>Squad</a:t>
            </a:r>
            <a:br>
              <a:rPr lang="it-IT" b="1" dirty="0" smtClean="0">
                <a:solidFill>
                  <a:schemeClr val="accent1">
                    <a:lumMod val="75000"/>
                  </a:schemeClr>
                </a:solidFill>
              </a:rPr>
            </a:br>
            <a:r>
              <a:rPr lang="it-IT" dirty="0" smtClean="0"/>
              <a:t/>
            </a:r>
            <a:br>
              <a:rPr lang="it-IT" dirty="0" smtClean="0"/>
            </a:br>
            <a:r>
              <a:rPr lang="it-IT" dirty="0" smtClean="0"/>
              <a:t>- </a:t>
            </a:r>
            <a:r>
              <a:rPr lang="it-IT" b="1" dirty="0">
                <a:solidFill>
                  <a:schemeClr val="accent1">
                    <a:lumMod val="75000"/>
                  </a:schemeClr>
                </a:solidFill>
              </a:rPr>
              <a:t>Astrid, </a:t>
            </a:r>
            <a:r>
              <a:rPr lang="it-IT" b="1" dirty="0" smtClean="0">
                <a:solidFill>
                  <a:schemeClr val="accent1">
                    <a:lumMod val="75000"/>
                  </a:schemeClr>
                </a:solidFill>
              </a:rPr>
              <a:t>Mia, </a:t>
            </a:r>
            <a:r>
              <a:rPr lang="it-IT" b="1" dirty="0" err="1" smtClean="0">
                <a:solidFill>
                  <a:schemeClr val="accent1">
                    <a:lumMod val="75000"/>
                  </a:schemeClr>
                </a:solidFill>
              </a:rPr>
              <a:t>Kat</a:t>
            </a:r>
            <a:r>
              <a:rPr lang="it-IT" b="1" dirty="0">
                <a:solidFill>
                  <a:schemeClr val="accent1">
                    <a:lumMod val="75000"/>
                  </a:schemeClr>
                </a:solidFill>
              </a:rPr>
              <a:t>, </a:t>
            </a:r>
            <a:r>
              <a:rPr lang="it-IT" b="1" dirty="0" smtClean="0">
                <a:solidFill>
                  <a:schemeClr val="accent1">
                    <a:lumMod val="75000"/>
                  </a:schemeClr>
                </a:solidFill>
              </a:rPr>
              <a:t>Juan</a:t>
            </a:r>
            <a:r>
              <a:rPr lang="it-IT" b="1" dirty="0">
                <a:solidFill>
                  <a:schemeClr val="accent1">
                    <a:lumMod val="75000"/>
                  </a:schemeClr>
                </a:solidFill>
              </a:rPr>
              <a:t>, </a:t>
            </a:r>
            <a:r>
              <a:rPr lang="it-IT" b="1" dirty="0" smtClean="0">
                <a:solidFill>
                  <a:schemeClr val="accent1">
                    <a:lumMod val="75000"/>
                  </a:schemeClr>
                </a:solidFill>
              </a:rPr>
              <a:t>Nicky, Benny </a:t>
            </a:r>
            <a:r>
              <a:rPr lang="it-IT" dirty="0" smtClean="0"/>
              <a:t>- </a:t>
            </a:r>
            <a:br>
              <a:rPr lang="it-IT" dirty="0" smtClean="0"/>
            </a:br>
            <a:r>
              <a:rPr lang="it-IT" dirty="0" smtClean="0"/>
              <a:t>and </a:t>
            </a:r>
            <a:r>
              <a:rPr lang="it-IT" dirty="0" err="1" smtClean="0"/>
              <a:t>our</a:t>
            </a:r>
            <a:r>
              <a:rPr lang="it-IT" dirty="0" smtClean="0"/>
              <a:t> music </a:t>
            </a:r>
            <a:r>
              <a:rPr lang="it-IT" dirty="0" err="1" smtClean="0"/>
              <a:t>teacher</a:t>
            </a:r>
            <a:r>
              <a:rPr lang="it-IT" dirty="0" smtClean="0"/>
              <a:t> </a:t>
            </a:r>
            <a:r>
              <a:rPr lang="it-IT" b="1" dirty="0" smtClean="0">
                <a:solidFill>
                  <a:schemeClr val="accent1">
                    <a:lumMod val="75000"/>
                  </a:schemeClr>
                </a:solidFill>
              </a:rPr>
              <a:t>Andrea Kovacs</a:t>
            </a:r>
            <a:endParaRPr lang="it-IT" b="1" dirty="0">
              <a:solidFill>
                <a:schemeClr val="accent1">
                  <a:lumMod val="75000"/>
                </a:schemeClr>
              </a:solidFill>
            </a:endParaRPr>
          </a:p>
          <a:p>
            <a:endParaRPr lang="it-IT" dirty="0"/>
          </a:p>
        </p:txBody>
      </p:sp>
      <p:pic>
        <p:nvPicPr>
          <p:cNvPr id="2050" name="Picture 2" descr="\\NET1.cec.eu.int\HOMES\104\BELLAIN\Desktop\cuba-car-750x112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7838" y="627528"/>
            <a:ext cx="3690179" cy="5540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0721610"/>
      </p:ext>
    </p:extLst>
  </p:cSld>
  <p:clrMapOvr>
    <a:masterClrMapping/>
  </p:clrMapOvr>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xmlns="" name="Metropolitan" id="{4C5440D6-04D2-4954-96CF-F251137069B2}" vid="{79CFCA13-9412-4290-BB4B-85112F88857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TM03457491[[fn=Metropolitan]]</Template>
  <TotalTime>585</TotalTime>
  <Words>488</Words>
  <Application>Microsoft Office PowerPoint</Application>
  <PresentationFormat>Custom</PresentationFormat>
  <Paragraphs>18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Metropolitan</vt:lpstr>
      <vt:lpstr>Our trip to Cuba </vt:lpstr>
      <vt:lpstr>Our trip to Cuba</vt:lpstr>
      <vt:lpstr>Havana</vt:lpstr>
      <vt:lpstr>Varadero</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trip to Cuba</dc:title>
  <dc:creator>Astrid Todino</dc:creator>
  <cp:lastModifiedBy>BELLANDER TODINO Ingrid (JUST)</cp:lastModifiedBy>
  <cp:revision>25</cp:revision>
  <cp:lastPrinted>2018-12-11T12:34:21Z</cp:lastPrinted>
  <dcterms:created xsi:type="dcterms:W3CDTF">2018-12-09T13:22:26Z</dcterms:created>
  <dcterms:modified xsi:type="dcterms:W3CDTF">2018-12-17T16:51:15Z</dcterms:modified>
</cp:coreProperties>
</file>