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2" r:id="rId5"/>
    <p:sldId id="260" r:id="rId6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15C54A-47E7-41D2-9EF3-A2437B43EE86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accent1_2" csCatId="accent1" phldr="1"/>
      <dgm:spPr/>
    </dgm:pt>
    <dgm:pt modelId="{37B81CA9-A352-438E-ACE6-29A5512E2389}">
      <dgm:prSet phldrT="[Tekst]"/>
      <dgm:spPr/>
      <dgm:t>
        <a:bodyPr/>
        <a:lstStyle/>
        <a:p>
          <a:r>
            <a:rPr lang="en-GB" dirty="0"/>
            <a:t>25th of Oct</a:t>
          </a:r>
        </a:p>
        <a:p>
          <a:r>
            <a:rPr lang="en-GB" dirty="0"/>
            <a:t>Training for the children by Lego Education in coding and robotics</a:t>
          </a:r>
        </a:p>
        <a:p>
          <a:endParaRPr lang="en-GB" dirty="0"/>
        </a:p>
      </dgm:t>
    </dgm:pt>
    <dgm:pt modelId="{50E47F57-8FCC-435E-926B-E4E55F43C4E4}" type="parTrans" cxnId="{A118D976-0BF6-4085-8817-11BD133B0699}">
      <dgm:prSet/>
      <dgm:spPr/>
      <dgm:t>
        <a:bodyPr/>
        <a:lstStyle/>
        <a:p>
          <a:endParaRPr lang="en-GB"/>
        </a:p>
      </dgm:t>
    </dgm:pt>
    <dgm:pt modelId="{70272FFB-68AF-41A3-AAFA-949CDC2A0441}" type="sibTrans" cxnId="{A118D976-0BF6-4085-8817-11BD133B0699}">
      <dgm:prSet phldrT="01" phldr="0"/>
      <dgm:spPr/>
      <dgm:t>
        <a:bodyPr/>
        <a:lstStyle/>
        <a:p>
          <a:r>
            <a:rPr lang="en-GB"/>
            <a:t>01</a:t>
          </a:r>
          <a:endParaRPr lang="en-GB" dirty="0"/>
        </a:p>
      </dgm:t>
    </dgm:pt>
    <dgm:pt modelId="{762A78D3-2BCE-474E-9B67-475804EDB88F}">
      <dgm:prSet phldrT="[Tekst]"/>
      <dgm:spPr/>
      <dgm:t>
        <a:bodyPr/>
        <a:lstStyle/>
        <a:p>
          <a:r>
            <a:rPr lang="en-GB" dirty="0"/>
            <a:t>8th of Feb</a:t>
          </a:r>
        </a:p>
        <a:p>
          <a:r>
            <a:rPr lang="en-GB" dirty="0"/>
            <a:t>Lego-training for teachers </a:t>
          </a:r>
        </a:p>
      </dgm:t>
    </dgm:pt>
    <dgm:pt modelId="{A6E4518E-B2F0-457F-8687-2BDCF4A3563E}" type="parTrans" cxnId="{11E93BDC-A752-4D55-8E82-87FABA31EA3D}">
      <dgm:prSet/>
      <dgm:spPr/>
      <dgm:t>
        <a:bodyPr/>
        <a:lstStyle/>
        <a:p>
          <a:endParaRPr lang="en-GB"/>
        </a:p>
      </dgm:t>
    </dgm:pt>
    <dgm:pt modelId="{15EEDAD1-3AE8-407E-A913-E624F0C08EB7}" type="sibTrans" cxnId="{11E93BDC-A752-4D55-8E82-87FABA31EA3D}">
      <dgm:prSet phldrT="02" phldr="0"/>
      <dgm:spPr/>
      <dgm:t>
        <a:bodyPr/>
        <a:lstStyle/>
        <a:p>
          <a:r>
            <a:rPr lang="en-GB"/>
            <a:t>02</a:t>
          </a:r>
        </a:p>
      </dgm:t>
    </dgm:pt>
    <dgm:pt modelId="{AAD37B29-2890-4C3B-9C3B-6E789549BDE8}">
      <dgm:prSet phldrT="[Tekst]"/>
      <dgm:spPr/>
      <dgm:t>
        <a:bodyPr/>
        <a:lstStyle/>
        <a:p>
          <a:r>
            <a:rPr lang="en-GB"/>
            <a:t>18th-22nd  of Feb</a:t>
          </a:r>
        </a:p>
        <a:p>
          <a:r>
            <a:rPr lang="en-GB"/>
            <a:t>Projectweek</a:t>
          </a:r>
        </a:p>
      </dgm:t>
    </dgm:pt>
    <dgm:pt modelId="{68A5EC4B-22F1-4FEA-88D7-59FAC5900EAA}" type="parTrans" cxnId="{ED5EC791-9381-4B08-8629-547116378029}">
      <dgm:prSet/>
      <dgm:spPr/>
      <dgm:t>
        <a:bodyPr/>
        <a:lstStyle/>
        <a:p>
          <a:endParaRPr lang="en-GB"/>
        </a:p>
      </dgm:t>
    </dgm:pt>
    <dgm:pt modelId="{E8DECF68-33A0-4FAF-9D6D-D1E0DE64093A}" type="sibTrans" cxnId="{ED5EC791-9381-4B08-8629-547116378029}">
      <dgm:prSet phldrT="03" phldr="0"/>
      <dgm:spPr/>
      <dgm:t>
        <a:bodyPr/>
        <a:lstStyle/>
        <a:p>
          <a:r>
            <a:rPr lang="en-GB"/>
            <a:t>03</a:t>
          </a:r>
        </a:p>
      </dgm:t>
    </dgm:pt>
    <dgm:pt modelId="{8B08448F-993C-48DB-8EAA-2EE839DCA1F3}">
      <dgm:prSet phldrT="[Tekst]"/>
      <dgm:spPr/>
      <dgm:t>
        <a:bodyPr/>
        <a:lstStyle/>
        <a:p>
          <a:r>
            <a:rPr lang="en-GB"/>
            <a:t>6th of March</a:t>
          </a:r>
        </a:p>
        <a:p>
          <a:r>
            <a:rPr lang="en-GB"/>
            <a:t>Presentation to Parliament</a:t>
          </a:r>
        </a:p>
      </dgm:t>
    </dgm:pt>
    <dgm:pt modelId="{B5BCD75F-DC8D-450A-9A91-E080B351A3B5}" type="parTrans" cxnId="{98A814F7-6C31-45B6-AC33-1E8EC5621BC4}">
      <dgm:prSet/>
      <dgm:spPr/>
      <dgm:t>
        <a:bodyPr/>
        <a:lstStyle/>
        <a:p>
          <a:endParaRPr lang="en-GB"/>
        </a:p>
      </dgm:t>
    </dgm:pt>
    <dgm:pt modelId="{69D84125-4A6C-4008-B6AC-E63430AAA3EA}" type="sibTrans" cxnId="{98A814F7-6C31-45B6-AC33-1E8EC5621BC4}">
      <dgm:prSet phldrT="04" phldr="0"/>
      <dgm:spPr/>
      <dgm:t>
        <a:bodyPr/>
        <a:lstStyle/>
        <a:p>
          <a:r>
            <a:rPr lang="en-GB"/>
            <a:t>04</a:t>
          </a:r>
        </a:p>
      </dgm:t>
    </dgm:pt>
    <dgm:pt modelId="{EF481FCF-D928-4D1F-8931-F9D8A74D4A32}" type="pres">
      <dgm:prSet presAssocID="{A315C54A-47E7-41D2-9EF3-A2437B43EE86}" presName="Name0" presStyleCnt="0">
        <dgm:presLayoutVars>
          <dgm:animLvl val="lvl"/>
          <dgm:resizeHandles val="exact"/>
        </dgm:presLayoutVars>
      </dgm:prSet>
      <dgm:spPr/>
    </dgm:pt>
    <dgm:pt modelId="{153948D5-DBF1-414D-B6DC-BCC0246E3F00}" type="pres">
      <dgm:prSet presAssocID="{37B81CA9-A352-438E-ACE6-29A5512E2389}" presName="compositeNode" presStyleCnt="0">
        <dgm:presLayoutVars>
          <dgm:bulletEnabled val="1"/>
        </dgm:presLayoutVars>
      </dgm:prSet>
      <dgm:spPr/>
    </dgm:pt>
    <dgm:pt modelId="{EEA893E9-6E28-4A04-AA63-3588F4832F79}" type="pres">
      <dgm:prSet presAssocID="{37B81CA9-A352-438E-ACE6-29A5512E2389}" presName="bgRect" presStyleLbl="alignNode1" presStyleIdx="0" presStyleCnt="4"/>
      <dgm:spPr/>
    </dgm:pt>
    <dgm:pt modelId="{A7A2E9B2-D80F-4AF2-B0E1-76E29CD00419}" type="pres">
      <dgm:prSet presAssocID="{70272FFB-68AF-41A3-AAFA-949CDC2A0441}" presName="sibTransNodeRect" presStyleLbl="alignNode1" presStyleIdx="0" presStyleCnt="4">
        <dgm:presLayoutVars>
          <dgm:chMax val="0"/>
          <dgm:bulletEnabled val="1"/>
        </dgm:presLayoutVars>
      </dgm:prSet>
      <dgm:spPr/>
    </dgm:pt>
    <dgm:pt modelId="{F5BD25A8-8574-499F-BD7E-06BE1C3FC041}" type="pres">
      <dgm:prSet presAssocID="{37B81CA9-A352-438E-ACE6-29A5512E2389}" presName="nodeRect" presStyleLbl="alignNode1" presStyleIdx="0" presStyleCnt="4">
        <dgm:presLayoutVars>
          <dgm:bulletEnabled val="1"/>
        </dgm:presLayoutVars>
      </dgm:prSet>
      <dgm:spPr/>
    </dgm:pt>
    <dgm:pt modelId="{84A58B44-0EC1-49E3-A2BD-9D4449CE675C}" type="pres">
      <dgm:prSet presAssocID="{70272FFB-68AF-41A3-AAFA-949CDC2A0441}" presName="sibTrans" presStyleCnt="0"/>
      <dgm:spPr/>
    </dgm:pt>
    <dgm:pt modelId="{9F733F1E-E20D-4647-A71D-958422F7F798}" type="pres">
      <dgm:prSet presAssocID="{762A78D3-2BCE-474E-9B67-475804EDB88F}" presName="compositeNode" presStyleCnt="0">
        <dgm:presLayoutVars>
          <dgm:bulletEnabled val="1"/>
        </dgm:presLayoutVars>
      </dgm:prSet>
      <dgm:spPr/>
    </dgm:pt>
    <dgm:pt modelId="{3EAD2312-50AA-45F4-A690-928CA6816B1E}" type="pres">
      <dgm:prSet presAssocID="{762A78D3-2BCE-474E-9B67-475804EDB88F}" presName="bgRect" presStyleLbl="alignNode1" presStyleIdx="1" presStyleCnt="4"/>
      <dgm:spPr/>
    </dgm:pt>
    <dgm:pt modelId="{A3D53E81-084F-46BE-96E7-AB6107EB84BC}" type="pres">
      <dgm:prSet presAssocID="{15EEDAD1-3AE8-407E-A913-E624F0C08EB7}" presName="sibTransNodeRect" presStyleLbl="alignNode1" presStyleIdx="1" presStyleCnt="4">
        <dgm:presLayoutVars>
          <dgm:chMax val="0"/>
          <dgm:bulletEnabled val="1"/>
        </dgm:presLayoutVars>
      </dgm:prSet>
      <dgm:spPr/>
    </dgm:pt>
    <dgm:pt modelId="{81A61B43-EACE-40B9-AABF-8335E31A397B}" type="pres">
      <dgm:prSet presAssocID="{762A78D3-2BCE-474E-9B67-475804EDB88F}" presName="nodeRect" presStyleLbl="alignNode1" presStyleIdx="1" presStyleCnt="4">
        <dgm:presLayoutVars>
          <dgm:bulletEnabled val="1"/>
        </dgm:presLayoutVars>
      </dgm:prSet>
      <dgm:spPr/>
    </dgm:pt>
    <dgm:pt modelId="{086C0082-D5B3-4A39-AB92-49675D55288B}" type="pres">
      <dgm:prSet presAssocID="{15EEDAD1-3AE8-407E-A913-E624F0C08EB7}" presName="sibTrans" presStyleCnt="0"/>
      <dgm:spPr/>
    </dgm:pt>
    <dgm:pt modelId="{9DD894BD-B86C-4F45-BF37-EF2B96CD711F}" type="pres">
      <dgm:prSet presAssocID="{AAD37B29-2890-4C3B-9C3B-6E789549BDE8}" presName="compositeNode" presStyleCnt="0">
        <dgm:presLayoutVars>
          <dgm:bulletEnabled val="1"/>
        </dgm:presLayoutVars>
      </dgm:prSet>
      <dgm:spPr/>
    </dgm:pt>
    <dgm:pt modelId="{905FE22D-0569-4B24-8DC9-64B9DE1AC519}" type="pres">
      <dgm:prSet presAssocID="{AAD37B29-2890-4C3B-9C3B-6E789549BDE8}" presName="bgRect" presStyleLbl="alignNode1" presStyleIdx="2" presStyleCnt="4"/>
      <dgm:spPr/>
    </dgm:pt>
    <dgm:pt modelId="{C1D3F0B7-145F-4C1C-84D2-ECCFE7CD4688}" type="pres">
      <dgm:prSet presAssocID="{E8DECF68-33A0-4FAF-9D6D-D1E0DE64093A}" presName="sibTransNodeRect" presStyleLbl="alignNode1" presStyleIdx="2" presStyleCnt="4">
        <dgm:presLayoutVars>
          <dgm:chMax val="0"/>
          <dgm:bulletEnabled val="1"/>
        </dgm:presLayoutVars>
      </dgm:prSet>
      <dgm:spPr/>
    </dgm:pt>
    <dgm:pt modelId="{961BBA30-7F2A-47D7-A595-F5E623BEBB41}" type="pres">
      <dgm:prSet presAssocID="{AAD37B29-2890-4C3B-9C3B-6E789549BDE8}" presName="nodeRect" presStyleLbl="alignNode1" presStyleIdx="2" presStyleCnt="4">
        <dgm:presLayoutVars>
          <dgm:bulletEnabled val="1"/>
        </dgm:presLayoutVars>
      </dgm:prSet>
      <dgm:spPr/>
    </dgm:pt>
    <dgm:pt modelId="{5675DA5C-6C1F-4295-82F9-2C1A3A5029ED}" type="pres">
      <dgm:prSet presAssocID="{E8DECF68-33A0-4FAF-9D6D-D1E0DE64093A}" presName="sibTrans" presStyleCnt="0"/>
      <dgm:spPr/>
    </dgm:pt>
    <dgm:pt modelId="{F2BAAF35-363C-4AE3-9904-D490453475EF}" type="pres">
      <dgm:prSet presAssocID="{8B08448F-993C-48DB-8EAA-2EE839DCA1F3}" presName="compositeNode" presStyleCnt="0">
        <dgm:presLayoutVars>
          <dgm:bulletEnabled val="1"/>
        </dgm:presLayoutVars>
      </dgm:prSet>
      <dgm:spPr/>
    </dgm:pt>
    <dgm:pt modelId="{FF73CA32-6675-4E30-AD9A-7FEE58AC34A9}" type="pres">
      <dgm:prSet presAssocID="{8B08448F-993C-48DB-8EAA-2EE839DCA1F3}" presName="bgRect" presStyleLbl="alignNode1" presStyleIdx="3" presStyleCnt="4"/>
      <dgm:spPr/>
    </dgm:pt>
    <dgm:pt modelId="{8C0F7566-C44C-43EB-81ED-559E4769B0C8}" type="pres">
      <dgm:prSet presAssocID="{69D84125-4A6C-4008-B6AC-E63430AAA3EA}" presName="sibTransNodeRect" presStyleLbl="alignNode1" presStyleIdx="3" presStyleCnt="4">
        <dgm:presLayoutVars>
          <dgm:chMax val="0"/>
          <dgm:bulletEnabled val="1"/>
        </dgm:presLayoutVars>
      </dgm:prSet>
      <dgm:spPr/>
    </dgm:pt>
    <dgm:pt modelId="{BF745EDA-6013-47A3-9EF1-78BEAB0A7DDA}" type="pres">
      <dgm:prSet presAssocID="{8B08448F-993C-48DB-8EAA-2EE839DCA1F3}" presName="nodeRect" presStyleLbl="alignNode1" presStyleIdx="3" presStyleCnt="4">
        <dgm:presLayoutVars>
          <dgm:bulletEnabled val="1"/>
        </dgm:presLayoutVars>
      </dgm:prSet>
      <dgm:spPr/>
    </dgm:pt>
  </dgm:ptLst>
  <dgm:cxnLst>
    <dgm:cxn modelId="{F5DB6909-2B07-4EA4-99E2-24E8D5D70236}" type="presOf" srcId="{8B08448F-993C-48DB-8EAA-2EE839DCA1F3}" destId="{BF745EDA-6013-47A3-9EF1-78BEAB0A7DDA}" srcOrd="1" destOrd="0" presId="urn:microsoft.com/office/officeart/2016/7/layout/LinearBlockProcessNumbered"/>
    <dgm:cxn modelId="{17A74910-9D19-4DB9-9FEF-898C8BD50EEC}" type="presOf" srcId="{762A78D3-2BCE-474E-9B67-475804EDB88F}" destId="{81A61B43-EACE-40B9-AABF-8335E31A397B}" srcOrd="1" destOrd="0" presId="urn:microsoft.com/office/officeart/2016/7/layout/LinearBlockProcessNumbered"/>
    <dgm:cxn modelId="{972C745D-0534-4D8C-9394-A071562B41CD}" type="presOf" srcId="{E8DECF68-33A0-4FAF-9D6D-D1E0DE64093A}" destId="{C1D3F0B7-145F-4C1C-84D2-ECCFE7CD4688}" srcOrd="0" destOrd="0" presId="urn:microsoft.com/office/officeart/2016/7/layout/LinearBlockProcessNumbered"/>
    <dgm:cxn modelId="{DCF64141-B9B4-4492-A18B-9B8E60C46DB5}" type="presOf" srcId="{15EEDAD1-3AE8-407E-A913-E624F0C08EB7}" destId="{A3D53E81-084F-46BE-96E7-AB6107EB84BC}" srcOrd="0" destOrd="0" presId="urn:microsoft.com/office/officeart/2016/7/layout/LinearBlockProcessNumbered"/>
    <dgm:cxn modelId="{EBF16A64-05D3-471C-AA09-D70258A85BA0}" type="presOf" srcId="{37B81CA9-A352-438E-ACE6-29A5512E2389}" destId="{F5BD25A8-8574-499F-BD7E-06BE1C3FC041}" srcOrd="1" destOrd="0" presId="urn:microsoft.com/office/officeart/2016/7/layout/LinearBlockProcessNumbered"/>
    <dgm:cxn modelId="{A58D5344-F505-480D-8592-178F8700FA7F}" type="presOf" srcId="{AAD37B29-2890-4C3B-9C3B-6E789549BDE8}" destId="{905FE22D-0569-4B24-8DC9-64B9DE1AC519}" srcOrd="0" destOrd="0" presId="urn:microsoft.com/office/officeart/2016/7/layout/LinearBlockProcessNumbered"/>
    <dgm:cxn modelId="{8CEF2A66-15DC-4CCA-ACB8-FE237DDAEF32}" type="presOf" srcId="{69D84125-4A6C-4008-B6AC-E63430AAA3EA}" destId="{8C0F7566-C44C-43EB-81ED-559E4769B0C8}" srcOrd="0" destOrd="0" presId="urn:microsoft.com/office/officeart/2016/7/layout/LinearBlockProcessNumbered"/>
    <dgm:cxn modelId="{81775F49-A531-4DD5-B032-905C3C5BB61E}" type="presOf" srcId="{37B81CA9-A352-438E-ACE6-29A5512E2389}" destId="{EEA893E9-6E28-4A04-AA63-3588F4832F79}" srcOrd="0" destOrd="0" presId="urn:microsoft.com/office/officeart/2016/7/layout/LinearBlockProcessNumbered"/>
    <dgm:cxn modelId="{15108976-029A-44F8-94C0-97187A945FC3}" type="presOf" srcId="{8B08448F-993C-48DB-8EAA-2EE839DCA1F3}" destId="{FF73CA32-6675-4E30-AD9A-7FEE58AC34A9}" srcOrd="0" destOrd="0" presId="urn:microsoft.com/office/officeart/2016/7/layout/LinearBlockProcessNumbered"/>
    <dgm:cxn modelId="{A118D976-0BF6-4085-8817-11BD133B0699}" srcId="{A315C54A-47E7-41D2-9EF3-A2437B43EE86}" destId="{37B81CA9-A352-438E-ACE6-29A5512E2389}" srcOrd="0" destOrd="0" parTransId="{50E47F57-8FCC-435E-926B-E4E55F43C4E4}" sibTransId="{70272FFB-68AF-41A3-AAFA-949CDC2A0441}"/>
    <dgm:cxn modelId="{ED5EC791-9381-4B08-8629-547116378029}" srcId="{A315C54A-47E7-41D2-9EF3-A2437B43EE86}" destId="{AAD37B29-2890-4C3B-9C3B-6E789549BDE8}" srcOrd="2" destOrd="0" parTransId="{68A5EC4B-22F1-4FEA-88D7-59FAC5900EAA}" sibTransId="{E8DECF68-33A0-4FAF-9D6D-D1E0DE64093A}"/>
    <dgm:cxn modelId="{FF960D9E-AC71-4533-B2A9-14FB8BE67FE2}" type="presOf" srcId="{762A78D3-2BCE-474E-9B67-475804EDB88F}" destId="{3EAD2312-50AA-45F4-A690-928CA6816B1E}" srcOrd="0" destOrd="0" presId="urn:microsoft.com/office/officeart/2016/7/layout/LinearBlockProcessNumbered"/>
    <dgm:cxn modelId="{B692379F-E12E-47ED-8BDA-2030A512382C}" type="presOf" srcId="{AAD37B29-2890-4C3B-9C3B-6E789549BDE8}" destId="{961BBA30-7F2A-47D7-A595-F5E623BEBB41}" srcOrd="1" destOrd="0" presId="urn:microsoft.com/office/officeart/2016/7/layout/LinearBlockProcessNumbered"/>
    <dgm:cxn modelId="{11E93BDC-A752-4D55-8E82-87FABA31EA3D}" srcId="{A315C54A-47E7-41D2-9EF3-A2437B43EE86}" destId="{762A78D3-2BCE-474E-9B67-475804EDB88F}" srcOrd="1" destOrd="0" parTransId="{A6E4518E-B2F0-457F-8687-2BDCF4A3563E}" sibTransId="{15EEDAD1-3AE8-407E-A913-E624F0C08EB7}"/>
    <dgm:cxn modelId="{27BF9DE5-D934-43DC-B1F8-AAB40E6801B7}" type="presOf" srcId="{70272FFB-68AF-41A3-AAFA-949CDC2A0441}" destId="{A7A2E9B2-D80F-4AF2-B0E1-76E29CD00419}" srcOrd="0" destOrd="0" presId="urn:microsoft.com/office/officeart/2016/7/layout/LinearBlockProcessNumbered"/>
    <dgm:cxn modelId="{1F13CBE8-69B7-4703-9A63-804D5713A04B}" type="presOf" srcId="{A315C54A-47E7-41D2-9EF3-A2437B43EE86}" destId="{EF481FCF-D928-4D1F-8931-F9D8A74D4A32}" srcOrd="0" destOrd="0" presId="urn:microsoft.com/office/officeart/2016/7/layout/LinearBlockProcessNumbered"/>
    <dgm:cxn modelId="{98A814F7-6C31-45B6-AC33-1E8EC5621BC4}" srcId="{A315C54A-47E7-41D2-9EF3-A2437B43EE86}" destId="{8B08448F-993C-48DB-8EAA-2EE839DCA1F3}" srcOrd="3" destOrd="0" parTransId="{B5BCD75F-DC8D-450A-9A91-E080B351A3B5}" sibTransId="{69D84125-4A6C-4008-B6AC-E63430AAA3EA}"/>
    <dgm:cxn modelId="{9ACB94D5-0D6B-434C-8F1E-46E746A8F406}" type="presParOf" srcId="{EF481FCF-D928-4D1F-8931-F9D8A74D4A32}" destId="{153948D5-DBF1-414D-B6DC-BCC0246E3F00}" srcOrd="0" destOrd="0" presId="urn:microsoft.com/office/officeart/2016/7/layout/LinearBlockProcessNumbered"/>
    <dgm:cxn modelId="{247FDF84-7EE4-44B9-AD41-BFB410B2F98C}" type="presParOf" srcId="{153948D5-DBF1-414D-B6DC-BCC0246E3F00}" destId="{EEA893E9-6E28-4A04-AA63-3588F4832F79}" srcOrd="0" destOrd="0" presId="urn:microsoft.com/office/officeart/2016/7/layout/LinearBlockProcessNumbered"/>
    <dgm:cxn modelId="{5D50EF3D-35A3-4B74-9668-7CA749BA4D04}" type="presParOf" srcId="{153948D5-DBF1-414D-B6DC-BCC0246E3F00}" destId="{A7A2E9B2-D80F-4AF2-B0E1-76E29CD00419}" srcOrd="1" destOrd="0" presId="urn:microsoft.com/office/officeart/2016/7/layout/LinearBlockProcessNumbered"/>
    <dgm:cxn modelId="{BF617E13-3398-4A57-BEC9-5D662DEEEAAE}" type="presParOf" srcId="{153948D5-DBF1-414D-B6DC-BCC0246E3F00}" destId="{F5BD25A8-8574-499F-BD7E-06BE1C3FC041}" srcOrd="2" destOrd="0" presId="urn:microsoft.com/office/officeart/2016/7/layout/LinearBlockProcessNumbered"/>
    <dgm:cxn modelId="{47D72187-D1D2-4CAF-B1A8-8F19328A9484}" type="presParOf" srcId="{EF481FCF-D928-4D1F-8931-F9D8A74D4A32}" destId="{84A58B44-0EC1-49E3-A2BD-9D4449CE675C}" srcOrd="1" destOrd="0" presId="urn:microsoft.com/office/officeart/2016/7/layout/LinearBlockProcessNumbered"/>
    <dgm:cxn modelId="{1330CFA9-8A70-44E5-9D30-F588D9F4F532}" type="presParOf" srcId="{EF481FCF-D928-4D1F-8931-F9D8A74D4A32}" destId="{9F733F1E-E20D-4647-A71D-958422F7F798}" srcOrd="2" destOrd="0" presId="urn:microsoft.com/office/officeart/2016/7/layout/LinearBlockProcessNumbered"/>
    <dgm:cxn modelId="{34B3D8AC-27B1-4F5A-8E47-C8361BC90771}" type="presParOf" srcId="{9F733F1E-E20D-4647-A71D-958422F7F798}" destId="{3EAD2312-50AA-45F4-A690-928CA6816B1E}" srcOrd="0" destOrd="0" presId="urn:microsoft.com/office/officeart/2016/7/layout/LinearBlockProcessNumbered"/>
    <dgm:cxn modelId="{E54905B6-7B6E-4A23-B43C-6C83D6E3D403}" type="presParOf" srcId="{9F733F1E-E20D-4647-A71D-958422F7F798}" destId="{A3D53E81-084F-46BE-96E7-AB6107EB84BC}" srcOrd="1" destOrd="0" presId="urn:microsoft.com/office/officeart/2016/7/layout/LinearBlockProcessNumbered"/>
    <dgm:cxn modelId="{105B30B7-0003-4A91-81AB-5398AA2E4AC6}" type="presParOf" srcId="{9F733F1E-E20D-4647-A71D-958422F7F798}" destId="{81A61B43-EACE-40B9-AABF-8335E31A397B}" srcOrd="2" destOrd="0" presId="urn:microsoft.com/office/officeart/2016/7/layout/LinearBlockProcessNumbered"/>
    <dgm:cxn modelId="{B47C6A2C-9E87-4D2A-AE8B-F3ABCDDDCDF3}" type="presParOf" srcId="{EF481FCF-D928-4D1F-8931-F9D8A74D4A32}" destId="{086C0082-D5B3-4A39-AB92-49675D55288B}" srcOrd="3" destOrd="0" presId="urn:microsoft.com/office/officeart/2016/7/layout/LinearBlockProcessNumbered"/>
    <dgm:cxn modelId="{58518759-E561-4F3C-B139-693BD1BD2FEE}" type="presParOf" srcId="{EF481FCF-D928-4D1F-8931-F9D8A74D4A32}" destId="{9DD894BD-B86C-4F45-BF37-EF2B96CD711F}" srcOrd="4" destOrd="0" presId="urn:microsoft.com/office/officeart/2016/7/layout/LinearBlockProcessNumbered"/>
    <dgm:cxn modelId="{035CB396-77C8-40D2-9A23-30CDCD366DC3}" type="presParOf" srcId="{9DD894BD-B86C-4F45-BF37-EF2B96CD711F}" destId="{905FE22D-0569-4B24-8DC9-64B9DE1AC519}" srcOrd="0" destOrd="0" presId="urn:microsoft.com/office/officeart/2016/7/layout/LinearBlockProcessNumbered"/>
    <dgm:cxn modelId="{6770C39D-D7AA-45EA-BA53-5B60EF20F6B0}" type="presParOf" srcId="{9DD894BD-B86C-4F45-BF37-EF2B96CD711F}" destId="{C1D3F0B7-145F-4C1C-84D2-ECCFE7CD4688}" srcOrd="1" destOrd="0" presId="urn:microsoft.com/office/officeart/2016/7/layout/LinearBlockProcessNumbered"/>
    <dgm:cxn modelId="{FCF61338-E51E-4C14-9ABB-631232752DAA}" type="presParOf" srcId="{9DD894BD-B86C-4F45-BF37-EF2B96CD711F}" destId="{961BBA30-7F2A-47D7-A595-F5E623BEBB41}" srcOrd="2" destOrd="0" presId="urn:microsoft.com/office/officeart/2016/7/layout/LinearBlockProcessNumbered"/>
    <dgm:cxn modelId="{3313540B-A58B-417B-A4BE-3A08F3707F54}" type="presParOf" srcId="{EF481FCF-D928-4D1F-8931-F9D8A74D4A32}" destId="{5675DA5C-6C1F-4295-82F9-2C1A3A5029ED}" srcOrd="5" destOrd="0" presId="urn:microsoft.com/office/officeart/2016/7/layout/LinearBlockProcessNumbered"/>
    <dgm:cxn modelId="{F87D3EF3-60F4-4519-9862-F9F1529D4F2D}" type="presParOf" srcId="{EF481FCF-D928-4D1F-8931-F9D8A74D4A32}" destId="{F2BAAF35-363C-4AE3-9904-D490453475EF}" srcOrd="6" destOrd="0" presId="urn:microsoft.com/office/officeart/2016/7/layout/LinearBlockProcessNumbered"/>
    <dgm:cxn modelId="{252E3829-4F0D-4E9D-A256-BDA1084367BE}" type="presParOf" srcId="{F2BAAF35-363C-4AE3-9904-D490453475EF}" destId="{FF73CA32-6675-4E30-AD9A-7FEE58AC34A9}" srcOrd="0" destOrd="0" presId="urn:microsoft.com/office/officeart/2016/7/layout/LinearBlockProcessNumbered"/>
    <dgm:cxn modelId="{3AE57873-5213-4ADE-984B-738494107EAD}" type="presParOf" srcId="{F2BAAF35-363C-4AE3-9904-D490453475EF}" destId="{8C0F7566-C44C-43EB-81ED-559E4769B0C8}" srcOrd="1" destOrd="0" presId="urn:microsoft.com/office/officeart/2016/7/layout/LinearBlockProcessNumbered"/>
    <dgm:cxn modelId="{61637F20-0692-4F12-B65F-01D15AC014B0}" type="presParOf" srcId="{F2BAAF35-363C-4AE3-9904-D490453475EF}" destId="{BF745EDA-6013-47A3-9EF1-78BEAB0A7DDA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A893E9-6E28-4A04-AA63-3588F4832F79}">
      <dsp:nvSpPr>
        <dsp:cNvPr id="0" name=""/>
        <dsp:cNvSpPr/>
      </dsp:nvSpPr>
      <dsp:spPr>
        <a:xfrm>
          <a:off x="206" y="162018"/>
          <a:ext cx="2488982" cy="29867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856" tIns="0" rIns="245856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25th of Oct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Training for the children by Lego Education in coding and robotics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 dirty="0"/>
        </a:p>
      </dsp:txBody>
      <dsp:txXfrm>
        <a:off x="206" y="1356730"/>
        <a:ext cx="2488982" cy="1792067"/>
      </dsp:txXfrm>
    </dsp:sp>
    <dsp:sp modelId="{A7A2E9B2-D80F-4AF2-B0E1-76E29CD00419}">
      <dsp:nvSpPr>
        <dsp:cNvPr id="0" name=""/>
        <dsp:cNvSpPr/>
      </dsp:nvSpPr>
      <dsp:spPr>
        <a:xfrm>
          <a:off x="206" y="162018"/>
          <a:ext cx="2488982" cy="1194711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856" tIns="165100" rIns="245856" bIns="165100" numCol="1" spcCol="1270" anchor="ctr" anchorCtr="0">
          <a:noAutofit/>
        </a:bodyPr>
        <a:lstStyle/>
        <a:p>
          <a:pPr marL="0" lvl="0" indent="0" algn="l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100" kern="1200"/>
            <a:t>01</a:t>
          </a:r>
          <a:endParaRPr lang="en-GB" sz="6100" kern="1200" dirty="0"/>
        </a:p>
      </dsp:txBody>
      <dsp:txXfrm>
        <a:off x="206" y="162018"/>
        <a:ext cx="2488982" cy="1194711"/>
      </dsp:txXfrm>
    </dsp:sp>
    <dsp:sp modelId="{3EAD2312-50AA-45F4-A690-928CA6816B1E}">
      <dsp:nvSpPr>
        <dsp:cNvPr id="0" name=""/>
        <dsp:cNvSpPr/>
      </dsp:nvSpPr>
      <dsp:spPr>
        <a:xfrm>
          <a:off x="2688307" y="162018"/>
          <a:ext cx="2488982" cy="29867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856" tIns="0" rIns="245856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8th of Feb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Lego-training for teachers </a:t>
          </a:r>
        </a:p>
      </dsp:txBody>
      <dsp:txXfrm>
        <a:off x="2688307" y="1356730"/>
        <a:ext cx="2488982" cy="1792067"/>
      </dsp:txXfrm>
    </dsp:sp>
    <dsp:sp modelId="{A3D53E81-084F-46BE-96E7-AB6107EB84BC}">
      <dsp:nvSpPr>
        <dsp:cNvPr id="0" name=""/>
        <dsp:cNvSpPr/>
      </dsp:nvSpPr>
      <dsp:spPr>
        <a:xfrm>
          <a:off x="2688307" y="162018"/>
          <a:ext cx="2488982" cy="1194711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856" tIns="165100" rIns="245856" bIns="165100" numCol="1" spcCol="1270" anchor="ctr" anchorCtr="0">
          <a:noAutofit/>
        </a:bodyPr>
        <a:lstStyle/>
        <a:p>
          <a:pPr marL="0" lvl="0" indent="0" algn="l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100" kern="1200"/>
            <a:t>02</a:t>
          </a:r>
        </a:p>
      </dsp:txBody>
      <dsp:txXfrm>
        <a:off x="2688307" y="162018"/>
        <a:ext cx="2488982" cy="1194711"/>
      </dsp:txXfrm>
    </dsp:sp>
    <dsp:sp modelId="{905FE22D-0569-4B24-8DC9-64B9DE1AC519}">
      <dsp:nvSpPr>
        <dsp:cNvPr id="0" name=""/>
        <dsp:cNvSpPr/>
      </dsp:nvSpPr>
      <dsp:spPr>
        <a:xfrm>
          <a:off x="5376409" y="162018"/>
          <a:ext cx="2488982" cy="29867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856" tIns="0" rIns="245856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18th-22nd  of Feb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Projectweek</a:t>
          </a:r>
        </a:p>
      </dsp:txBody>
      <dsp:txXfrm>
        <a:off x="5376409" y="1356730"/>
        <a:ext cx="2488982" cy="1792067"/>
      </dsp:txXfrm>
    </dsp:sp>
    <dsp:sp modelId="{C1D3F0B7-145F-4C1C-84D2-ECCFE7CD4688}">
      <dsp:nvSpPr>
        <dsp:cNvPr id="0" name=""/>
        <dsp:cNvSpPr/>
      </dsp:nvSpPr>
      <dsp:spPr>
        <a:xfrm>
          <a:off x="5376409" y="162018"/>
          <a:ext cx="2488982" cy="1194711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856" tIns="165100" rIns="245856" bIns="165100" numCol="1" spcCol="1270" anchor="ctr" anchorCtr="0">
          <a:noAutofit/>
        </a:bodyPr>
        <a:lstStyle/>
        <a:p>
          <a:pPr marL="0" lvl="0" indent="0" algn="l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100" kern="1200"/>
            <a:t>03</a:t>
          </a:r>
        </a:p>
      </dsp:txBody>
      <dsp:txXfrm>
        <a:off x="5376409" y="162018"/>
        <a:ext cx="2488982" cy="1194711"/>
      </dsp:txXfrm>
    </dsp:sp>
    <dsp:sp modelId="{FF73CA32-6675-4E30-AD9A-7FEE58AC34A9}">
      <dsp:nvSpPr>
        <dsp:cNvPr id="0" name=""/>
        <dsp:cNvSpPr/>
      </dsp:nvSpPr>
      <dsp:spPr>
        <a:xfrm>
          <a:off x="8064510" y="162018"/>
          <a:ext cx="2488982" cy="29867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856" tIns="0" rIns="245856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6th of March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Presentation to Parliament</a:t>
          </a:r>
        </a:p>
      </dsp:txBody>
      <dsp:txXfrm>
        <a:off x="8064510" y="1356730"/>
        <a:ext cx="2488982" cy="1792067"/>
      </dsp:txXfrm>
    </dsp:sp>
    <dsp:sp modelId="{8C0F7566-C44C-43EB-81ED-559E4769B0C8}">
      <dsp:nvSpPr>
        <dsp:cNvPr id="0" name=""/>
        <dsp:cNvSpPr/>
      </dsp:nvSpPr>
      <dsp:spPr>
        <a:xfrm>
          <a:off x="8064510" y="162018"/>
          <a:ext cx="2488982" cy="1194711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856" tIns="165100" rIns="245856" bIns="165100" numCol="1" spcCol="1270" anchor="ctr" anchorCtr="0">
          <a:noAutofit/>
        </a:bodyPr>
        <a:lstStyle/>
        <a:p>
          <a:pPr marL="0" lvl="0" indent="0" algn="l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100" kern="1200"/>
            <a:t>04</a:t>
          </a:r>
        </a:p>
      </dsp:txBody>
      <dsp:txXfrm>
        <a:off x="8064510" y="162018"/>
        <a:ext cx="2488982" cy="11947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k 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vne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10/5/2018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7C49DB-CCCC-4060-AE83-D7A0E8FD65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Building future skills</a:t>
            </a:r>
            <a:br>
              <a:rPr lang="da-DK" dirty="0"/>
            </a:br>
            <a:endParaRPr lang="en-GB" dirty="0"/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371A2E42-B9E4-4D69-A206-DF1AF464A3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a-DK" dirty="0"/>
              <a:t>Projectweek at the European School, </a:t>
            </a:r>
            <a:r>
              <a:rPr lang="da-DK" dirty="0" err="1"/>
              <a:t>Brussels</a:t>
            </a:r>
            <a:r>
              <a:rPr lang="da-DK" dirty="0"/>
              <a:t> in </a:t>
            </a:r>
            <a:r>
              <a:rPr lang="da-DK" dirty="0" err="1"/>
              <a:t>cooperation</a:t>
            </a:r>
            <a:r>
              <a:rPr lang="da-DK" dirty="0"/>
              <a:t> with Lego Education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1916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4648B0-F4D6-482B-83B1-4A9B266D6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Why</a:t>
            </a:r>
            <a:r>
              <a:rPr lang="da-DK" dirty="0"/>
              <a:t> </a:t>
            </a:r>
            <a:r>
              <a:rPr lang="da-DK" dirty="0" err="1"/>
              <a:t>focus</a:t>
            </a:r>
            <a:r>
              <a:rPr lang="da-DK" dirty="0"/>
              <a:t> on skills and </a:t>
            </a:r>
            <a:r>
              <a:rPr lang="da-DK" dirty="0" err="1"/>
              <a:t>invite</a:t>
            </a:r>
            <a:r>
              <a:rPr lang="da-DK" dirty="0"/>
              <a:t> Lego? </a:t>
            </a:r>
            <a:endParaRPr lang="en-GB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6C5BE23C-3AF1-4A40-A5A0-8F9FB5626A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424" y="2424510"/>
            <a:ext cx="10554574" cy="3636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dirty="0" err="1"/>
              <a:t>There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multiple </a:t>
            </a:r>
            <a:r>
              <a:rPr lang="da-DK" dirty="0" err="1"/>
              <a:t>good</a:t>
            </a:r>
            <a:r>
              <a:rPr lang="da-DK" dirty="0"/>
              <a:t> </a:t>
            </a:r>
            <a:r>
              <a:rPr lang="da-DK" dirty="0" err="1"/>
              <a:t>reasons</a:t>
            </a:r>
            <a:r>
              <a:rPr lang="da-DK" dirty="0"/>
              <a:t> to </a:t>
            </a:r>
            <a:r>
              <a:rPr lang="da-DK" dirty="0" err="1"/>
              <a:t>focus</a:t>
            </a:r>
            <a:r>
              <a:rPr lang="da-DK" dirty="0"/>
              <a:t> on the future and the skills </a:t>
            </a:r>
            <a:r>
              <a:rPr lang="da-DK" dirty="0" err="1"/>
              <a:t>our</a:t>
            </a:r>
            <a:r>
              <a:rPr lang="da-DK" dirty="0"/>
              <a:t> kids </a:t>
            </a:r>
            <a:r>
              <a:rPr lang="da-DK" dirty="0" err="1"/>
              <a:t>will</a:t>
            </a:r>
            <a:r>
              <a:rPr lang="da-DK" dirty="0"/>
              <a:t> </a:t>
            </a:r>
            <a:r>
              <a:rPr lang="da-DK" dirty="0" err="1"/>
              <a:t>need</a:t>
            </a:r>
            <a:r>
              <a:rPr lang="da-DK" dirty="0"/>
              <a:t> to </a:t>
            </a:r>
            <a:r>
              <a:rPr lang="da-DK" dirty="0" err="1"/>
              <a:t>succeed</a:t>
            </a:r>
            <a:r>
              <a:rPr lang="da-DK" dirty="0"/>
              <a:t>. Lego has </a:t>
            </a:r>
            <a:r>
              <a:rPr lang="da-DK" dirty="0" err="1"/>
              <a:t>experience</a:t>
            </a:r>
            <a:r>
              <a:rPr lang="da-DK" dirty="0"/>
              <a:t> </a:t>
            </a:r>
            <a:r>
              <a:rPr lang="da-DK" dirty="0" err="1"/>
              <a:t>working</a:t>
            </a:r>
            <a:r>
              <a:rPr lang="da-DK" dirty="0"/>
              <a:t> with </a:t>
            </a:r>
            <a:r>
              <a:rPr lang="da-DK" dirty="0" err="1"/>
              <a:t>continuous</a:t>
            </a:r>
            <a:r>
              <a:rPr lang="da-DK" dirty="0"/>
              <a:t> </a:t>
            </a:r>
            <a:r>
              <a:rPr lang="da-DK" dirty="0" err="1"/>
              <a:t>education</a:t>
            </a:r>
            <a:r>
              <a:rPr lang="da-DK" dirty="0"/>
              <a:t> and </a:t>
            </a:r>
            <a:r>
              <a:rPr lang="da-DK" dirty="0" err="1"/>
              <a:t>developing</a:t>
            </a:r>
            <a:r>
              <a:rPr lang="da-DK" dirty="0"/>
              <a:t> learning </a:t>
            </a:r>
            <a:r>
              <a:rPr lang="da-DK" dirty="0" err="1"/>
              <a:t>programmes</a:t>
            </a:r>
            <a:r>
              <a:rPr lang="da-DK" dirty="0"/>
              <a:t> in </a:t>
            </a:r>
            <a:r>
              <a:rPr lang="da-DK" dirty="0" err="1"/>
              <a:t>cooperation</a:t>
            </a:r>
            <a:r>
              <a:rPr lang="da-DK" dirty="0"/>
              <a:t> with Oxford and MIT </a:t>
            </a:r>
            <a:r>
              <a:rPr lang="da-DK" dirty="0" err="1"/>
              <a:t>amongst</a:t>
            </a:r>
            <a:r>
              <a:rPr lang="da-DK" dirty="0"/>
              <a:t> </a:t>
            </a:r>
            <a:r>
              <a:rPr lang="da-DK" dirty="0" err="1"/>
              <a:t>others</a:t>
            </a:r>
            <a:r>
              <a:rPr lang="da-DK" dirty="0"/>
              <a:t>. The European School and the pupils </a:t>
            </a:r>
            <a:r>
              <a:rPr lang="da-DK" dirty="0" err="1"/>
              <a:t>can</a:t>
            </a:r>
            <a:r>
              <a:rPr lang="da-DK" dirty="0"/>
              <a:t> benefit and </a:t>
            </a:r>
            <a:r>
              <a:rPr lang="da-DK" dirty="0" err="1"/>
              <a:t>contribute</a:t>
            </a:r>
            <a:r>
              <a:rPr lang="da-DK" dirty="0"/>
              <a:t> to </a:t>
            </a:r>
            <a:r>
              <a:rPr lang="da-DK" dirty="0" err="1"/>
              <a:t>this</a:t>
            </a:r>
            <a:r>
              <a:rPr lang="da-DK" dirty="0"/>
              <a:t> </a:t>
            </a:r>
            <a:r>
              <a:rPr lang="da-DK" dirty="0" err="1"/>
              <a:t>experience</a:t>
            </a:r>
            <a:r>
              <a:rPr lang="da-DK" dirty="0"/>
              <a:t>. By </a:t>
            </a:r>
            <a:r>
              <a:rPr lang="da-DK" dirty="0" err="1"/>
              <a:t>focusing</a:t>
            </a:r>
            <a:r>
              <a:rPr lang="da-DK" dirty="0"/>
              <a:t> on the future and the skills the pupils imagine </a:t>
            </a:r>
            <a:r>
              <a:rPr lang="da-DK" dirty="0" err="1"/>
              <a:t>will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useful</a:t>
            </a:r>
            <a:r>
              <a:rPr lang="da-DK" dirty="0"/>
              <a:t>, we </a:t>
            </a:r>
            <a:r>
              <a:rPr lang="da-DK" dirty="0" err="1"/>
              <a:t>can</a:t>
            </a:r>
            <a:r>
              <a:rPr lang="da-DK" dirty="0"/>
              <a:t> support </a:t>
            </a:r>
            <a:r>
              <a:rPr lang="da-DK" dirty="0" err="1"/>
              <a:t>their</a:t>
            </a:r>
            <a:r>
              <a:rPr lang="da-DK" dirty="0"/>
              <a:t> learning on the </a:t>
            </a:r>
            <a:r>
              <a:rPr lang="da-DK" dirty="0" err="1"/>
              <a:t>following</a:t>
            </a:r>
            <a:r>
              <a:rPr lang="da-DK" dirty="0"/>
              <a:t> </a:t>
            </a:r>
            <a:r>
              <a:rPr lang="da-DK" dirty="0" err="1"/>
              <a:t>subjects</a:t>
            </a:r>
            <a:r>
              <a:rPr lang="da-DK" dirty="0"/>
              <a:t>:</a:t>
            </a:r>
          </a:p>
          <a:p>
            <a:r>
              <a:rPr lang="da-DK" dirty="0" err="1"/>
              <a:t>Increase</a:t>
            </a:r>
            <a:r>
              <a:rPr lang="da-DK" dirty="0"/>
              <a:t> </a:t>
            </a:r>
            <a:r>
              <a:rPr lang="da-DK" dirty="0" err="1"/>
              <a:t>knowledge</a:t>
            </a:r>
            <a:r>
              <a:rPr lang="da-DK" dirty="0"/>
              <a:t> on </a:t>
            </a:r>
            <a:r>
              <a:rPr lang="da-DK" dirty="0" err="1"/>
              <a:t>coding</a:t>
            </a:r>
            <a:r>
              <a:rPr lang="da-DK" dirty="0"/>
              <a:t>, </a:t>
            </a:r>
            <a:r>
              <a:rPr lang="da-DK" dirty="0" err="1"/>
              <a:t>robotics</a:t>
            </a:r>
            <a:r>
              <a:rPr lang="da-DK" dirty="0"/>
              <a:t>, the European Parliament, innovation and </a:t>
            </a:r>
            <a:r>
              <a:rPr lang="da-DK" dirty="0" err="1"/>
              <a:t>communication</a:t>
            </a:r>
            <a:r>
              <a:rPr lang="da-DK" dirty="0"/>
              <a:t> </a:t>
            </a:r>
          </a:p>
          <a:p>
            <a:r>
              <a:rPr lang="da-DK" dirty="0"/>
              <a:t>Bring the EU and European Citizens </a:t>
            </a:r>
            <a:r>
              <a:rPr lang="da-DK" dirty="0" err="1"/>
              <a:t>together</a:t>
            </a:r>
            <a:r>
              <a:rPr lang="da-DK" dirty="0"/>
              <a:t> and give pupils and Parliament </a:t>
            </a:r>
            <a:r>
              <a:rPr lang="da-DK" dirty="0" err="1"/>
              <a:t>insights</a:t>
            </a:r>
            <a:r>
              <a:rPr lang="da-DK" dirty="0"/>
              <a:t> from and </a:t>
            </a:r>
            <a:r>
              <a:rPr lang="da-DK" dirty="0" err="1"/>
              <a:t>contribute</a:t>
            </a:r>
            <a:r>
              <a:rPr lang="da-DK" dirty="0"/>
              <a:t> to </a:t>
            </a:r>
            <a:r>
              <a:rPr lang="da-DK" dirty="0" err="1"/>
              <a:t>eachothers</a:t>
            </a:r>
            <a:r>
              <a:rPr lang="da-DK" dirty="0"/>
              <a:t> </a:t>
            </a:r>
            <a:r>
              <a:rPr lang="da-DK" dirty="0" err="1"/>
              <a:t>worlds</a:t>
            </a:r>
            <a:endParaRPr lang="da-DK" dirty="0"/>
          </a:p>
          <a:p>
            <a:r>
              <a:rPr lang="da-DK" dirty="0" err="1"/>
              <a:t>Raise</a:t>
            </a:r>
            <a:r>
              <a:rPr lang="da-DK" dirty="0"/>
              <a:t> </a:t>
            </a:r>
            <a:r>
              <a:rPr lang="da-DK" dirty="0" err="1"/>
              <a:t>awareness</a:t>
            </a:r>
            <a:r>
              <a:rPr lang="da-DK" dirty="0"/>
              <a:t> </a:t>
            </a:r>
            <a:r>
              <a:rPr lang="da-DK" dirty="0" err="1"/>
              <a:t>among</a:t>
            </a:r>
            <a:r>
              <a:rPr lang="da-DK" dirty="0"/>
              <a:t> students and </a:t>
            </a:r>
            <a:r>
              <a:rPr lang="da-DK" dirty="0" err="1"/>
              <a:t>train</a:t>
            </a:r>
            <a:r>
              <a:rPr lang="da-DK" dirty="0"/>
              <a:t> </a:t>
            </a:r>
            <a:r>
              <a:rPr lang="da-DK" dirty="0" err="1"/>
              <a:t>them</a:t>
            </a:r>
            <a:r>
              <a:rPr lang="da-DK" dirty="0"/>
              <a:t> in </a:t>
            </a:r>
            <a:r>
              <a:rPr lang="da-DK" dirty="0" err="1"/>
              <a:t>creating</a:t>
            </a:r>
            <a:r>
              <a:rPr lang="da-DK" dirty="0"/>
              <a:t> </a:t>
            </a:r>
            <a:r>
              <a:rPr lang="da-DK" dirty="0" err="1"/>
              <a:t>their</a:t>
            </a:r>
            <a:r>
              <a:rPr lang="da-DK" dirty="0"/>
              <a:t> </a:t>
            </a:r>
            <a:r>
              <a:rPr lang="da-DK" dirty="0" err="1"/>
              <a:t>own</a:t>
            </a:r>
            <a:r>
              <a:rPr lang="da-DK" dirty="0"/>
              <a:t> future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8489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637D89-B166-4240-873C-344BF9EDB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What </a:t>
            </a:r>
            <a:endParaRPr lang="en-GB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FD3984BF-B746-4DE7-BFEE-ED123648E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424" y="2774301"/>
            <a:ext cx="10554574" cy="363651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a-DK" dirty="0"/>
              <a:t>The </a:t>
            </a:r>
            <a:r>
              <a:rPr lang="da-DK" dirty="0" err="1"/>
              <a:t>theme</a:t>
            </a:r>
            <a:r>
              <a:rPr lang="da-DK" dirty="0"/>
              <a:t> </a:t>
            </a:r>
            <a:r>
              <a:rPr lang="da-DK" dirty="0" err="1"/>
              <a:t>that</a:t>
            </a:r>
            <a:r>
              <a:rPr lang="da-DK" dirty="0"/>
              <a:t> the pupils </a:t>
            </a:r>
            <a:r>
              <a:rPr lang="da-DK" dirty="0" err="1"/>
              <a:t>will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working</a:t>
            </a:r>
            <a:r>
              <a:rPr lang="da-DK" dirty="0"/>
              <a:t> with </a:t>
            </a:r>
            <a:r>
              <a:rPr lang="da-DK" dirty="0" err="1"/>
              <a:t>during</a:t>
            </a:r>
            <a:r>
              <a:rPr lang="da-DK" dirty="0"/>
              <a:t> the </a:t>
            </a:r>
            <a:r>
              <a:rPr lang="da-DK" dirty="0" err="1"/>
              <a:t>week</a:t>
            </a:r>
            <a:r>
              <a:rPr lang="da-DK" dirty="0"/>
              <a:t> is ‘Green School’. This </a:t>
            </a:r>
            <a:r>
              <a:rPr lang="da-DK" dirty="0" err="1"/>
              <a:t>way</a:t>
            </a:r>
            <a:r>
              <a:rPr lang="da-DK" dirty="0"/>
              <a:t> the science </a:t>
            </a:r>
            <a:r>
              <a:rPr lang="da-DK" dirty="0" err="1"/>
              <a:t>teachers</a:t>
            </a:r>
            <a:r>
              <a:rPr lang="da-DK" dirty="0"/>
              <a:t> </a:t>
            </a:r>
            <a:r>
              <a:rPr lang="da-DK" dirty="0" err="1"/>
              <a:t>can</a:t>
            </a:r>
            <a:r>
              <a:rPr lang="da-DK" dirty="0"/>
              <a:t> bring up relevant </a:t>
            </a:r>
            <a:r>
              <a:rPr lang="da-DK" dirty="0" err="1"/>
              <a:t>subjects</a:t>
            </a:r>
            <a:r>
              <a:rPr lang="da-DK" dirty="0"/>
              <a:t> r </a:t>
            </a:r>
            <a:r>
              <a:rPr lang="da-DK" dirty="0" err="1"/>
              <a:t>can</a:t>
            </a:r>
            <a:r>
              <a:rPr lang="da-DK" dirty="0"/>
              <a:t> </a:t>
            </a:r>
            <a:r>
              <a:rPr lang="da-DK" dirty="0" err="1"/>
              <a:t>work</a:t>
            </a:r>
            <a:r>
              <a:rPr lang="da-DK" dirty="0"/>
              <a:t> with the pupils  in </a:t>
            </a:r>
            <a:r>
              <a:rPr lang="da-DK" dirty="0" err="1"/>
              <a:t>order</a:t>
            </a:r>
            <a:r>
              <a:rPr lang="da-DK" dirty="0"/>
              <a:t> to bring </a:t>
            </a:r>
            <a:r>
              <a:rPr lang="da-DK" dirty="0" err="1"/>
              <a:t>sciencethe</a:t>
            </a:r>
            <a:r>
              <a:rPr lang="da-DK" dirty="0"/>
              <a:t> </a:t>
            </a:r>
            <a:r>
              <a:rPr lang="da-DK" dirty="0" err="1"/>
              <a:t>following</a:t>
            </a:r>
            <a:r>
              <a:rPr lang="da-DK" dirty="0"/>
              <a:t> problem definition: </a:t>
            </a:r>
          </a:p>
          <a:p>
            <a:r>
              <a:rPr lang="da-DK" dirty="0"/>
              <a:t>What skills </a:t>
            </a:r>
            <a:r>
              <a:rPr lang="da-DK" dirty="0" err="1"/>
              <a:t>are</a:t>
            </a:r>
            <a:r>
              <a:rPr lang="da-DK" dirty="0"/>
              <a:t> needed in the future and </a:t>
            </a:r>
            <a:r>
              <a:rPr lang="da-DK" dirty="0" err="1"/>
              <a:t>how</a:t>
            </a:r>
            <a:r>
              <a:rPr lang="da-DK" dirty="0"/>
              <a:t> </a:t>
            </a:r>
            <a:r>
              <a:rPr lang="da-DK" dirty="0" err="1"/>
              <a:t>could</a:t>
            </a:r>
            <a:r>
              <a:rPr lang="da-DK" dirty="0"/>
              <a:t> the European Parliament support the </a:t>
            </a:r>
            <a:r>
              <a:rPr lang="da-DK" dirty="0" err="1"/>
              <a:t>development</a:t>
            </a:r>
            <a:r>
              <a:rPr lang="da-DK" dirty="0"/>
              <a:t> of </a:t>
            </a:r>
            <a:r>
              <a:rPr lang="da-DK" dirty="0" err="1"/>
              <a:t>those</a:t>
            </a:r>
            <a:r>
              <a:rPr lang="da-DK" dirty="0"/>
              <a:t> skills?</a:t>
            </a:r>
          </a:p>
          <a:p>
            <a:r>
              <a:rPr lang="da-DK" dirty="0"/>
              <a:t>The </a:t>
            </a:r>
            <a:r>
              <a:rPr lang="da-DK" dirty="0" err="1"/>
              <a:t>answer</a:t>
            </a:r>
            <a:r>
              <a:rPr lang="da-DK" dirty="0"/>
              <a:t> to </a:t>
            </a:r>
            <a:r>
              <a:rPr lang="da-DK" dirty="0" err="1"/>
              <a:t>this</a:t>
            </a:r>
            <a:r>
              <a:rPr lang="da-DK" dirty="0"/>
              <a:t> </a:t>
            </a:r>
            <a:r>
              <a:rPr lang="da-DK" dirty="0" err="1"/>
              <a:t>will</a:t>
            </a:r>
            <a:r>
              <a:rPr lang="da-DK" dirty="0"/>
              <a:t> </a:t>
            </a:r>
            <a:r>
              <a:rPr lang="da-DK" dirty="0" err="1"/>
              <a:t>evolve</a:t>
            </a:r>
            <a:r>
              <a:rPr lang="da-DK" dirty="0"/>
              <a:t> from </a:t>
            </a:r>
            <a:r>
              <a:rPr lang="da-DK" dirty="0" err="1"/>
              <a:t>working</a:t>
            </a:r>
            <a:r>
              <a:rPr lang="da-DK" dirty="0"/>
              <a:t> with a </a:t>
            </a:r>
            <a:r>
              <a:rPr lang="da-DK" dirty="0" err="1"/>
              <a:t>theme</a:t>
            </a:r>
            <a:r>
              <a:rPr lang="da-DK" dirty="0"/>
              <a:t> – Green Schools – and </a:t>
            </a:r>
            <a:r>
              <a:rPr lang="da-DK" dirty="0" err="1"/>
              <a:t>reflecting</a:t>
            </a:r>
            <a:r>
              <a:rPr lang="da-DK" dirty="0"/>
              <a:t> on </a:t>
            </a:r>
            <a:r>
              <a:rPr lang="da-DK" dirty="0" err="1"/>
              <a:t>what</a:t>
            </a:r>
            <a:r>
              <a:rPr lang="da-DK" dirty="0"/>
              <a:t> skills </a:t>
            </a:r>
            <a:r>
              <a:rPr lang="da-DK" dirty="0" err="1"/>
              <a:t>are</a:t>
            </a:r>
            <a:r>
              <a:rPr lang="da-DK" dirty="0"/>
              <a:t> needed </a:t>
            </a:r>
            <a:r>
              <a:rPr lang="da-DK" dirty="0" err="1"/>
              <a:t>when</a:t>
            </a:r>
            <a:r>
              <a:rPr lang="da-DK" dirty="0"/>
              <a:t> </a:t>
            </a:r>
            <a:r>
              <a:rPr lang="da-DK" dirty="0" err="1"/>
              <a:t>working</a:t>
            </a:r>
            <a:r>
              <a:rPr lang="da-DK" dirty="0"/>
              <a:t> with </a:t>
            </a:r>
            <a:r>
              <a:rPr lang="da-DK" dirty="0" err="1"/>
              <a:t>this</a:t>
            </a:r>
            <a:r>
              <a:rPr lang="da-DK" dirty="0"/>
              <a:t> </a:t>
            </a:r>
          </a:p>
          <a:p>
            <a:pPr marL="0" indent="0">
              <a:buNone/>
            </a:pPr>
            <a:r>
              <a:rPr lang="da-DK" dirty="0"/>
              <a:t>The </a:t>
            </a:r>
            <a:r>
              <a:rPr lang="da-DK" dirty="0" err="1"/>
              <a:t>following</a:t>
            </a:r>
            <a:r>
              <a:rPr lang="da-DK" dirty="0"/>
              <a:t> suggestions </a:t>
            </a:r>
            <a:r>
              <a:rPr lang="da-DK" dirty="0" err="1"/>
              <a:t>could</a:t>
            </a:r>
            <a:r>
              <a:rPr lang="da-DK" dirty="0"/>
              <a:t> form the frame for the projectweek: </a:t>
            </a:r>
          </a:p>
          <a:p>
            <a:r>
              <a:rPr lang="da-DK" dirty="0"/>
              <a:t>5 </a:t>
            </a:r>
            <a:r>
              <a:rPr lang="da-DK" dirty="0" err="1"/>
              <a:t>days</a:t>
            </a:r>
            <a:r>
              <a:rPr lang="da-DK" dirty="0"/>
              <a:t> (the </a:t>
            </a:r>
            <a:r>
              <a:rPr lang="da-DK" dirty="0" err="1"/>
              <a:t>week</a:t>
            </a:r>
            <a:r>
              <a:rPr lang="da-DK" dirty="0"/>
              <a:t> </a:t>
            </a:r>
            <a:r>
              <a:rPr lang="da-DK" dirty="0" err="1"/>
              <a:t>before</a:t>
            </a:r>
            <a:r>
              <a:rPr lang="da-DK" dirty="0"/>
              <a:t> the </a:t>
            </a:r>
            <a:r>
              <a:rPr lang="da-DK" dirty="0" err="1"/>
              <a:t>winther</a:t>
            </a:r>
            <a:r>
              <a:rPr lang="da-DK" dirty="0"/>
              <a:t> </a:t>
            </a:r>
            <a:r>
              <a:rPr lang="da-DK" dirty="0" err="1"/>
              <a:t>holiday</a:t>
            </a:r>
            <a:r>
              <a:rPr lang="da-DK" dirty="0"/>
              <a:t>) to </a:t>
            </a:r>
            <a:r>
              <a:rPr lang="da-DK" dirty="0" err="1"/>
              <a:t>develope</a:t>
            </a:r>
            <a:r>
              <a:rPr lang="da-DK" dirty="0"/>
              <a:t> and </a:t>
            </a:r>
            <a:r>
              <a:rPr lang="da-DK" dirty="0" err="1"/>
              <a:t>prepare</a:t>
            </a:r>
            <a:r>
              <a:rPr lang="da-DK" dirty="0"/>
              <a:t> the pupils </a:t>
            </a:r>
            <a:r>
              <a:rPr lang="da-DK" dirty="0" err="1"/>
              <a:t>ideas</a:t>
            </a:r>
            <a:r>
              <a:rPr lang="da-DK" dirty="0"/>
              <a:t> </a:t>
            </a:r>
            <a:r>
              <a:rPr lang="da-DK" dirty="0" err="1"/>
              <a:t>using</a:t>
            </a:r>
            <a:r>
              <a:rPr lang="da-DK" dirty="0"/>
              <a:t> </a:t>
            </a:r>
            <a:r>
              <a:rPr lang="da-DK" dirty="0" err="1"/>
              <a:t>Lego’s</a:t>
            </a:r>
            <a:r>
              <a:rPr lang="da-DK" dirty="0"/>
              <a:t> </a:t>
            </a:r>
            <a:r>
              <a:rPr lang="da-DK" dirty="0" err="1"/>
              <a:t>coding</a:t>
            </a:r>
            <a:r>
              <a:rPr lang="da-DK" dirty="0"/>
              <a:t>, </a:t>
            </a:r>
            <a:r>
              <a:rPr lang="da-DK" dirty="0" err="1"/>
              <a:t>robotics</a:t>
            </a:r>
            <a:r>
              <a:rPr lang="da-DK" dirty="0"/>
              <a:t> and </a:t>
            </a:r>
            <a:r>
              <a:rPr lang="da-DK" dirty="0" err="1"/>
              <a:t>bricks</a:t>
            </a:r>
            <a:r>
              <a:rPr lang="da-DK" dirty="0"/>
              <a:t> to </a:t>
            </a:r>
            <a:r>
              <a:rPr lang="da-DK" dirty="0" err="1"/>
              <a:t>illustrate</a:t>
            </a:r>
            <a:r>
              <a:rPr lang="da-DK" dirty="0"/>
              <a:t> and present the </a:t>
            </a:r>
            <a:r>
              <a:rPr lang="da-DK" dirty="0" err="1"/>
              <a:t>ideas</a:t>
            </a:r>
            <a:r>
              <a:rPr lang="da-DK" dirty="0"/>
              <a:t> to </a:t>
            </a:r>
            <a:r>
              <a:rPr lang="da-DK" dirty="0" err="1"/>
              <a:t>first</a:t>
            </a:r>
            <a:r>
              <a:rPr lang="da-DK" dirty="0"/>
              <a:t> the parents and other stakeholders at the end of the </a:t>
            </a:r>
            <a:r>
              <a:rPr lang="da-DK" dirty="0" err="1"/>
              <a:t>week</a:t>
            </a:r>
            <a:r>
              <a:rPr lang="da-DK" dirty="0"/>
              <a:t> and </a:t>
            </a:r>
            <a:r>
              <a:rPr lang="da-DK" dirty="0" err="1"/>
              <a:t>politicians</a:t>
            </a:r>
            <a:r>
              <a:rPr lang="da-DK" dirty="0"/>
              <a:t> from the European Parliament (the </a:t>
            </a:r>
            <a:r>
              <a:rPr lang="da-DK" dirty="0" err="1"/>
              <a:t>week</a:t>
            </a:r>
            <a:r>
              <a:rPr lang="da-DK" dirty="0"/>
              <a:t> </a:t>
            </a:r>
            <a:r>
              <a:rPr lang="da-DK" dirty="0" err="1"/>
              <a:t>after</a:t>
            </a:r>
            <a:r>
              <a:rPr lang="da-DK" dirty="0"/>
              <a:t> the Winther </a:t>
            </a:r>
            <a:r>
              <a:rPr lang="da-DK" dirty="0" err="1"/>
              <a:t>holiday</a:t>
            </a:r>
            <a:r>
              <a:rPr lang="da-DK" dirty="0"/>
              <a:t>). </a:t>
            </a:r>
          </a:p>
          <a:p>
            <a:r>
              <a:rPr lang="da-DK" dirty="0"/>
              <a:t>We </a:t>
            </a:r>
            <a:r>
              <a:rPr lang="da-DK" dirty="0" err="1"/>
              <a:t>hope</a:t>
            </a:r>
            <a:r>
              <a:rPr lang="da-DK" dirty="0"/>
              <a:t> to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able</a:t>
            </a:r>
            <a:r>
              <a:rPr lang="da-DK" dirty="0"/>
              <a:t> to </a:t>
            </a:r>
            <a:r>
              <a:rPr lang="da-DK" dirty="0" err="1"/>
              <a:t>involve</a:t>
            </a:r>
            <a:r>
              <a:rPr lang="da-DK" dirty="0"/>
              <a:t> 40-50 pupils from </a:t>
            </a:r>
            <a:r>
              <a:rPr lang="da-DK" dirty="0" err="1"/>
              <a:t>different</a:t>
            </a:r>
            <a:r>
              <a:rPr lang="da-DK" dirty="0"/>
              <a:t> </a:t>
            </a:r>
            <a:r>
              <a:rPr lang="da-DK" dirty="0" err="1"/>
              <a:t>sections</a:t>
            </a:r>
            <a:r>
              <a:rPr lang="da-DK" dirty="0"/>
              <a:t> in S3 and </a:t>
            </a:r>
            <a:r>
              <a:rPr lang="da-DK" dirty="0" err="1"/>
              <a:t>thereby</a:t>
            </a:r>
            <a:r>
              <a:rPr lang="da-DK" dirty="0"/>
              <a:t> benefit from the cross-European </a:t>
            </a:r>
            <a:r>
              <a:rPr lang="da-DK" dirty="0" err="1"/>
              <a:t>mindset</a:t>
            </a:r>
            <a:r>
              <a:rPr lang="da-DK" dirty="0"/>
              <a:t>. </a:t>
            </a:r>
          </a:p>
          <a:p>
            <a:r>
              <a:rPr lang="da-DK" dirty="0"/>
              <a:t>Teachers </a:t>
            </a:r>
            <a:r>
              <a:rPr lang="da-DK" dirty="0" err="1"/>
              <a:t>will</a:t>
            </a:r>
            <a:r>
              <a:rPr lang="da-DK" dirty="0"/>
              <a:t> </a:t>
            </a:r>
            <a:r>
              <a:rPr lang="da-DK" dirty="0" err="1"/>
              <a:t>co-create</a:t>
            </a:r>
            <a:r>
              <a:rPr lang="da-DK" dirty="0"/>
              <a:t> the proces and </a:t>
            </a:r>
            <a:r>
              <a:rPr lang="da-DK" dirty="0" err="1"/>
              <a:t>undertake</a:t>
            </a:r>
            <a:r>
              <a:rPr lang="da-DK" dirty="0"/>
              <a:t> the </a:t>
            </a:r>
            <a:r>
              <a:rPr lang="da-DK" dirty="0" err="1"/>
              <a:t>main</a:t>
            </a:r>
            <a:r>
              <a:rPr lang="da-DK" dirty="0"/>
              <a:t> part of the </a:t>
            </a:r>
            <a:r>
              <a:rPr lang="da-DK" dirty="0" err="1"/>
              <a:t>training</a:t>
            </a:r>
            <a:r>
              <a:rPr lang="da-DK" dirty="0"/>
              <a:t>. Lego </a:t>
            </a:r>
            <a:r>
              <a:rPr lang="da-DK" dirty="0" err="1"/>
              <a:t>trainers</a:t>
            </a:r>
            <a:r>
              <a:rPr lang="da-DK" dirty="0"/>
              <a:t> </a:t>
            </a:r>
            <a:r>
              <a:rPr lang="da-DK" dirty="0" err="1"/>
              <a:t>will</a:t>
            </a:r>
            <a:r>
              <a:rPr lang="da-DK" dirty="0"/>
              <a:t> </a:t>
            </a:r>
            <a:r>
              <a:rPr lang="da-DK" dirty="0" err="1"/>
              <a:t>facilitate</a:t>
            </a:r>
            <a:r>
              <a:rPr lang="da-DK" dirty="0"/>
              <a:t> and </a:t>
            </a:r>
            <a:r>
              <a:rPr lang="da-DK" dirty="0" err="1"/>
              <a:t>share</a:t>
            </a:r>
            <a:r>
              <a:rPr lang="da-DK" dirty="0"/>
              <a:t> </a:t>
            </a:r>
            <a:r>
              <a:rPr lang="da-DK" dirty="0" err="1"/>
              <a:t>knowledge</a:t>
            </a:r>
            <a:r>
              <a:rPr lang="da-DK" dirty="0"/>
              <a:t> in </a:t>
            </a:r>
            <a:r>
              <a:rPr lang="da-DK" dirty="0" err="1"/>
              <a:t>regards</a:t>
            </a:r>
            <a:r>
              <a:rPr lang="da-DK" dirty="0"/>
              <a:t> to </a:t>
            </a:r>
            <a:r>
              <a:rPr lang="da-DK" dirty="0" err="1"/>
              <a:t>their</a:t>
            </a:r>
            <a:r>
              <a:rPr lang="da-DK" dirty="0"/>
              <a:t> </a:t>
            </a:r>
            <a:r>
              <a:rPr lang="da-DK" dirty="0" err="1"/>
              <a:t>expertise</a:t>
            </a:r>
            <a:r>
              <a:rPr lang="da-DK" dirty="0"/>
              <a:t> </a:t>
            </a:r>
            <a:r>
              <a:rPr lang="da-DK" dirty="0" err="1"/>
              <a:t>within</a:t>
            </a:r>
            <a:r>
              <a:rPr lang="da-DK" dirty="0"/>
              <a:t> </a:t>
            </a:r>
            <a:r>
              <a:rPr lang="da-DK" dirty="0" err="1"/>
              <a:t>coding</a:t>
            </a:r>
            <a:r>
              <a:rPr lang="da-DK" dirty="0"/>
              <a:t>, </a:t>
            </a:r>
            <a:r>
              <a:rPr lang="da-DK" dirty="0" err="1"/>
              <a:t>robotics</a:t>
            </a:r>
            <a:r>
              <a:rPr lang="da-DK" dirty="0"/>
              <a:t> and proces. </a:t>
            </a:r>
          </a:p>
          <a:p>
            <a:endParaRPr lang="da-DK" dirty="0"/>
          </a:p>
          <a:p>
            <a:endParaRPr lang="da-DK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1232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DA672A-5124-4062-A867-07F0D214A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>
            <a:normAutofit/>
          </a:bodyPr>
          <a:lstStyle/>
          <a:p>
            <a:r>
              <a:rPr lang="da-DK" dirty="0"/>
              <a:t>Timeline</a:t>
            </a:r>
            <a:endParaRPr lang="en-GB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550F8607-827D-4AAD-837D-2349870E8C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30401725"/>
              </p:ext>
            </p:extLst>
          </p:nvPr>
        </p:nvGraphicFramePr>
        <p:xfrm>
          <a:off x="819150" y="2548647"/>
          <a:ext cx="10553700" cy="3310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kstfelt 10">
            <a:extLst>
              <a:ext uri="{FF2B5EF4-FFF2-40B4-BE49-F238E27FC236}">
                <a16:creationId xmlns:a16="http://schemas.microsoft.com/office/drawing/2014/main" id="{3E5F6659-CAE2-4C7D-A684-8967C205F244}"/>
              </a:ext>
            </a:extLst>
          </p:cNvPr>
          <p:cNvSpPr txBox="1"/>
          <p:nvPr/>
        </p:nvSpPr>
        <p:spPr>
          <a:xfrm>
            <a:off x="810000" y="5953125"/>
            <a:ext cx="10639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/>
              <a:t>In </a:t>
            </a:r>
            <a:r>
              <a:rPr lang="da-DK" sz="1600" dirty="0" err="1"/>
              <a:t>between</a:t>
            </a:r>
            <a:r>
              <a:rPr lang="da-DK" sz="1600" dirty="0"/>
              <a:t> </a:t>
            </a:r>
            <a:r>
              <a:rPr lang="da-DK" sz="1600" dirty="0" err="1"/>
              <a:t>these</a:t>
            </a:r>
            <a:r>
              <a:rPr lang="da-DK" sz="1600" dirty="0"/>
              <a:t> events </a:t>
            </a:r>
            <a:r>
              <a:rPr lang="da-DK" sz="1600" dirty="0" err="1"/>
              <a:t>teachers</a:t>
            </a:r>
            <a:r>
              <a:rPr lang="da-DK" sz="1600" dirty="0"/>
              <a:t> and Lego </a:t>
            </a:r>
            <a:r>
              <a:rPr lang="da-DK" sz="1600" dirty="0" err="1"/>
              <a:t>will</a:t>
            </a:r>
            <a:r>
              <a:rPr lang="da-DK" sz="1600" dirty="0"/>
              <a:t> </a:t>
            </a:r>
            <a:r>
              <a:rPr lang="da-DK" sz="1600" dirty="0" err="1"/>
              <a:t>meet</a:t>
            </a:r>
            <a:r>
              <a:rPr lang="da-DK" sz="1600" dirty="0"/>
              <a:t> to </a:t>
            </a:r>
            <a:r>
              <a:rPr lang="da-DK" sz="1600" dirty="0" err="1"/>
              <a:t>develope</a:t>
            </a:r>
            <a:r>
              <a:rPr lang="da-DK" sz="1600" dirty="0"/>
              <a:t> the projectweek and the </a:t>
            </a:r>
            <a:r>
              <a:rPr lang="da-DK" sz="1600" dirty="0" err="1"/>
              <a:t>teachers</a:t>
            </a:r>
            <a:r>
              <a:rPr lang="da-DK" sz="1600" dirty="0"/>
              <a:t> </a:t>
            </a:r>
            <a:r>
              <a:rPr lang="da-DK" sz="1600" dirty="0" err="1"/>
              <a:t>will</a:t>
            </a:r>
            <a:r>
              <a:rPr lang="da-DK" sz="1600" dirty="0"/>
              <a:t> bring up relevant </a:t>
            </a:r>
            <a:r>
              <a:rPr lang="da-DK" sz="1600" dirty="0" err="1"/>
              <a:t>subjects</a:t>
            </a:r>
            <a:r>
              <a:rPr lang="da-DK" sz="1600" dirty="0"/>
              <a:t> in </a:t>
            </a:r>
            <a:r>
              <a:rPr lang="da-DK" sz="1600" dirty="0" err="1"/>
              <a:t>their</a:t>
            </a:r>
            <a:r>
              <a:rPr lang="da-DK" sz="1600" dirty="0"/>
              <a:t> </a:t>
            </a:r>
            <a:r>
              <a:rPr lang="da-DK" sz="1600" dirty="0" err="1"/>
              <a:t>teaching</a:t>
            </a:r>
            <a:r>
              <a:rPr lang="da-DK" sz="1600" dirty="0"/>
              <a:t> of the pupils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062569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E7D007-6FA1-4524-B66F-12339BE32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How </a:t>
            </a:r>
            <a:r>
              <a:rPr lang="da-DK" dirty="0" err="1"/>
              <a:t>could</a:t>
            </a:r>
            <a:r>
              <a:rPr lang="da-DK" dirty="0"/>
              <a:t> it </a:t>
            </a:r>
            <a:r>
              <a:rPr lang="da-DK" dirty="0" err="1"/>
              <a:t>be</a:t>
            </a:r>
            <a:r>
              <a:rPr lang="da-DK" dirty="0"/>
              <a:t> done  </a:t>
            </a:r>
            <a:endParaRPr lang="en-GB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2A815E8F-8F4E-45AC-BC3A-951ADE467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424" y="932413"/>
            <a:ext cx="10554574" cy="3636511"/>
          </a:xfrm>
        </p:spPr>
        <p:txBody>
          <a:bodyPr/>
          <a:lstStyle/>
          <a:p>
            <a:pPr marL="0" indent="0">
              <a:buNone/>
            </a:pPr>
            <a:r>
              <a:rPr lang="da-DK" dirty="0"/>
              <a:t>As </a:t>
            </a:r>
            <a:r>
              <a:rPr lang="da-DK" dirty="0" err="1"/>
              <a:t>mentioned</a:t>
            </a:r>
            <a:r>
              <a:rPr lang="da-DK" dirty="0"/>
              <a:t> the projectweek </a:t>
            </a:r>
            <a:r>
              <a:rPr lang="da-DK" dirty="0" err="1"/>
              <a:t>will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a </a:t>
            </a:r>
            <a:r>
              <a:rPr lang="da-DK" dirty="0" err="1"/>
              <a:t>co-creation</a:t>
            </a:r>
            <a:r>
              <a:rPr lang="da-DK" dirty="0"/>
              <a:t> </a:t>
            </a:r>
            <a:r>
              <a:rPr lang="da-DK" dirty="0" err="1"/>
              <a:t>between</a:t>
            </a:r>
            <a:r>
              <a:rPr lang="da-DK" dirty="0"/>
              <a:t> eeb1 and Lego </a:t>
            </a:r>
            <a:r>
              <a:rPr lang="da-DK" dirty="0" err="1"/>
              <a:t>which</a:t>
            </a:r>
            <a:r>
              <a:rPr lang="da-DK" dirty="0"/>
              <a:t> is </a:t>
            </a:r>
            <a:r>
              <a:rPr lang="da-DK" dirty="0" err="1"/>
              <a:t>why</a:t>
            </a:r>
            <a:r>
              <a:rPr lang="da-DK" dirty="0"/>
              <a:t> the </a:t>
            </a:r>
            <a:r>
              <a:rPr lang="da-DK" dirty="0" err="1"/>
              <a:t>following</a:t>
            </a:r>
            <a:r>
              <a:rPr lang="da-DK" dirty="0"/>
              <a:t> </a:t>
            </a:r>
            <a:r>
              <a:rPr lang="da-DK" dirty="0" err="1"/>
              <a:t>scedule</a:t>
            </a:r>
            <a:r>
              <a:rPr lang="da-DK" dirty="0"/>
              <a:t> is to form an </a:t>
            </a:r>
            <a:r>
              <a:rPr lang="da-DK" dirty="0" err="1"/>
              <a:t>idea</a:t>
            </a:r>
            <a:r>
              <a:rPr lang="da-DK" dirty="0"/>
              <a:t> as to </a:t>
            </a:r>
            <a:r>
              <a:rPr lang="da-DK" dirty="0" err="1"/>
              <a:t>how</a:t>
            </a:r>
            <a:r>
              <a:rPr lang="da-DK" dirty="0"/>
              <a:t> the </a:t>
            </a:r>
            <a:r>
              <a:rPr lang="da-DK" dirty="0" err="1"/>
              <a:t>week</a:t>
            </a:r>
            <a:r>
              <a:rPr lang="da-DK" dirty="0"/>
              <a:t> </a:t>
            </a:r>
            <a:r>
              <a:rPr lang="da-DK" dirty="0" err="1"/>
              <a:t>could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organized</a:t>
            </a:r>
            <a:r>
              <a:rPr lang="da-DK" dirty="0"/>
              <a:t>. </a:t>
            </a: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D11991E0-FF76-4505-9077-94F75AFC00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249206"/>
              </p:ext>
            </p:extLst>
          </p:nvPr>
        </p:nvGraphicFramePr>
        <p:xfrm>
          <a:off x="866470" y="3000145"/>
          <a:ext cx="10188000" cy="3477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7600">
                  <a:extLst>
                    <a:ext uri="{9D8B030D-6E8A-4147-A177-3AD203B41FA5}">
                      <a16:colId xmlns:a16="http://schemas.microsoft.com/office/drawing/2014/main" val="2767783261"/>
                    </a:ext>
                  </a:extLst>
                </a:gridCol>
                <a:gridCol w="2037600">
                  <a:extLst>
                    <a:ext uri="{9D8B030D-6E8A-4147-A177-3AD203B41FA5}">
                      <a16:colId xmlns:a16="http://schemas.microsoft.com/office/drawing/2014/main" val="3092619558"/>
                    </a:ext>
                  </a:extLst>
                </a:gridCol>
                <a:gridCol w="2037600">
                  <a:extLst>
                    <a:ext uri="{9D8B030D-6E8A-4147-A177-3AD203B41FA5}">
                      <a16:colId xmlns:a16="http://schemas.microsoft.com/office/drawing/2014/main" val="1142743331"/>
                    </a:ext>
                  </a:extLst>
                </a:gridCol>
                <a:gridCol w="2037600">
                  <a:extLst>
                    <a:ext uri="{9D8B030D-6E8A-4147-A177-3AD203B41FA5}">
                      <a16:colId xmlns:a16="http://schemas.microsoft.com/office/drawing/2014/main" val="1107477299"/>
                    </a:ext>
                  </a:extLst>
                </a:gridCol>
                <a:gridCol w="2037600">
                  <a:extLst>
                    <a:ext uri="{9D8B030D-6E8A-4147-A177-3AD203B41FA5}">
                      <a16:colId xmlns:a16="http://schemas.microsoft.com/office/drawing/2014/main" val="3909971998"/>
                    </a:ext>
                  </a:extLst>
                </a:gridCol>
              </a:tblGrid>
              <a:tr h="459586">
                <a:tc>
                  <a:txBody>
                    <a:bodyPr/>
                    <a:lstStyle/>
                    <a:p>
                      <a:r>
                        <a:rPr lang="da-DK" dirty="0"/>
                        <a:t>Monday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/>
                        <a:t>Tuesday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/>
                        <a:t>Wednesday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/>
                        <a:t>Thursday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/>
                        <a:t>Friday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3800347"/>
                  </a:ext>
                </a:extLst>
              </a:tr>
              <a:tr h="2069166">
                <a:tc>
                  <a:txBody>
                    <a:bodyPr/>
                    <a:lstStyle/>
                    <a:p>
                      <a:r>
                        <a:rPr lang="da-DK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Introduction to the projectweek and kick-off</a:t>
                      </a:r>
                    </a:p>
                    <a:p>
                      <a:endParaRPr lang="da-DK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a-DK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Research,</a:t>
                      </a:r>
                    </a:p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brainstorming, selecting, building solutions, testing, presenting, giving feedback</a:t>
                      </a:r>
                      <a:endParaRPr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Building solutions, prototyping, brainstorming</a:t>
                      </a:r>
                      <a:endParaRPr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uilding solutions, prototyping, brainstorming</a:t>
                      </a:r>
                      <a:endParaRPr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Finishing the project</a:t>
                      </a:r>
                    </a:p>
                    <a:p>
                      <a:endParaRPr lang="da-DK" sz="1600" dirty="0"/>
                    </a:p>
                    <a:p>
                      <a:r>
                        <a:rPr lang="da-DK" sz="1600" dirty="0"/>
                        <a:t>Evaluation of the projects</a:t>
                      </a:r>
                    </a:p>
                    <a:p>
                      <a:endParaRPr lang="en-GB" sz="1600" dirty="0"/>
                    </a:p>
                    <a:p>
                      <a:r>
                        <a:rPr lang="da-DK" sz="1600" dirty="0"/>
                        <a:t>What did we learn? – meta-reflexion on the skills needed for the future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Communication skills</a:t>
                      </a:r>
                    </a:p>
                    <a:p>
                      <a:r>
                        <a:rPr lang="da-DK" sz="1600" dirty="0"/>
                        <a:t>Preparing a presentation - e.g. booths with posters and a pitch</a:t>
                      </a:r>
                    </a:p>
                    <a:p>
                      <a:endParaRPr lang="da-DK" sz="1600" dirty="0"/>
                    </a:p>
                    <a:p>
                      <a:r>
                        <a:rPr lang="da-DK" sz="1600" dirty="0"/>
                        <a:t>Presentation for parents and other stakeholders from  14.30 to16.00 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9135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02448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ærd at citer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3987</TotalTime>
  <Words>543</Words>
  <Application>Microsoft Office PowerPoint</Application>
  <PresentationFormat>Widescreen</PresentationFormat>
  <Paragraphs>52</Paragraphs>
  <Slides>5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2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5</vt:i4>
      </vt:variant>
    </vt:vector>
  </HeadingPairs>
  <TitlesOfParts>
    <vt:vector size="8" baseType="lpstr">
      <vt:lpstr>Century Gothic</vt:lpstr>
      <vt:lpstr>Wingdings 2</vt:lpstr>
      <vt:lpstr>Værd at citere</vt:lpstr>
      <vt:lpstr>Building future skills </vt:lpstr>
      <vt:lpstr>Why focus on skills and invite Lego? </vt:lpstr>
      <vt:lpstr>What </vt:lpstr>
      <vt:lpstr>Timeline</vt:lpstr>
      <vt:lpstr>How could it be done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future skills</dc:title>
  <dc:creator>Marlene Schneekloth</dc:creator>
  <cp:lastModifiedBy>Marlene Schneekloth</cp:lastModifiedBy>
  <cp:revision>13</cp:revision>
  <cp:lastPrinted>2018-10-05T06:09:43Z</cp:lastPrinted>
  <dcterms:created xsi:type="dcterms:W3CDTF">2018-10-02T10:31:48Z</dcterms:created>
  <dcterms:modified xsi:type="dcterms:W3CDTF">2018-10-07T23:32:11Z</dcterms:modified>
</cp:coreProperties>
</file>