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AC66"/>
    <a:srgbClr val="1D71B8"/>
    <a:srgbClr val="000000"/>
    <a:srgbClr val="2FA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C90E6-BF79-44AA-AA02-61725DC739EC}" v="1" dt="2025-11-14T11:36:39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8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125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ena Gray - APEEE Bruxelles 1" userId="40d8e9937888f9b3" providerId="LiveId" clId="{86932C23-52F8-418A-A25F-FDF8E3CF1DC1}"/>
    <pc:docChg chg="custSel modSld">
      <pc:chgData name="Selena Gray - APEEE Bruxelles 1" userId="40d8e9937888f9b3" providerId="LiveId" clId="{86932C23-52F8-418A-A25F-FDF8E3CF1DC1}" dt="2025-11-14T11:37:38.187" v="88" actId="6549"/>
      <pc:docMkLst>
        <pc:docMk/>
      </pc:docMkLst>
      <pc:sldChg chg="addSp delSp modSp mod">
        <pc:chgData name="Selena Gray - APEEE Bruxelles 1" userId="40d8e9937888f9b3" providerId="LiveId" clId="{86932C23-52F8-418A-A25F-FDF8E3CF1DC1}" dt="2025-11-14T11:37:38.187" v="88" actId="6549"/>
        <pc:sldMkLst>
          <pc:docMk/>
          <pc:sldMk cId="133977998" sldId="258"/>
        </pc:sldMkLst>
        <pc:spChg chg="mod">
          <ac:chgData name="Selena Gray - APEEE Bruxelles 1" userId="40d8e9937888f9b3" providerId="LiveId" clId="{86932C23-52F8-418A-A25F-FDF8E3CF1DC1}" dt="2025-11-14T11:37:38.187" v="88" actId="6549"/>
          <ac:spMkLst>
            <pc:docMk/>
            <pc:sldMk cId="133977998" sldId="258"/>
            <ac:spMk id="3" creationId="{ACDB7D9A-298C-F847-BCE9-A63A9F213CBF}"/>
          </ac:spMkLst>
        </pc:spChg>
        <pc:spChg chg="add mod">
          <ac:chgData name="Selena Gray - APEEE Bruxelles 1" userId="40d8e9937888f9b3" providerId="LiveId" clId="{86932C23-52F8-418A-A25F-FDF8E3CF1DC1}" dt="2025-11-14T11:36:39.626" v="6"/>
          <ac:spMkLst>
            <pc:docMk/>
            <pc:sldMk cId="133977998" sldId="258"/>
            <ac:spMk id="6" creationId="{A315C4F9-EC4C-4DE0-B68D-625F07939B4F}"/>
          </ac:spMkLst>
        </pc:spChg>
        <pc:spChg chg="del mod">
          <ac:chgData name="Selena Gray - APEEE Bruxelles 1" userId="40d8e9937888f9b3" providerId="LiveId" clId="{86932C23-52F8-418A-A25F-FDF8E3CF1DC1}" dt="2025-11-14T11:36:39.294" v="5" actId="478"/>
          <ac:spMkLst>
            <pc:docMk/>
            <pc:sldMk cId="133977998" sldId="258"/>
            <ac:spMk id="10" creationId="{CCC72428-31EA-3747-A784-B1DE29D72FAF}"/>
          </ac:spMkLst>
        </pc:spChg>
        <pc:spChg chg="mod">
          <ac:chgData name="Selena Gray - APEEE Bruxelles 1" userId="40d8e9937888f9b3" providerId="LiveId" clId="{86932C23-52F8-418A-A25F-FDF8E3CF1DC1}" dt="2025-11-14T11:36:22.874" v="3" actId="20577"/>
          <ac:spMkLst>
            <pc:docMk/>
            <pc:sldMk cId="133977998" sldId="258"/>
            <ac:spMk id="11" creationId="{E225BC9D-003A-414B-B332-839D52ED6A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DD10C-122A-3043-B1BF-E5D61828B63C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B9A6C-986F-C043-82BF-E61317E879C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769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IRST slide title, location-da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66017C-A2C6-7847-80E9-057823196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45840"/>
            <a:ext cx="9144000" cy="1676155"/>
          </a:xfrm>
        </p:spPr>
        <p:txBody>
          <a:bodyPr anchor="b" anchorCtr="0"/>
          <a:lstStyle>
            <a:lvl1pPr algn="ctr">
              <a:defRPr sz="5000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709F7F-C2CC-4043-8E82-8217C5CD5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21146"/>
            <a:ext cx="9144000" cy="64173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3000" b="0" i="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EAD2D5-27D8-E640-90D3-4A87E5019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160" y="273561"/>
            <a:ext cx="4723680" cy="2611042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0DAC86E-D76D-0741-AF86-6F66461B2EE8}"/>
              </a:ext>
            </a:extLst>
          </p:cNvPr>
          <p:cNvCxnSpPr/>
          <p:nvPr/>
        </p:nvCxnSpPr>
        <p:spPr>
          <a:xfrm>
            <a:off x="0" y="3138769"/>
            <a:ext cx="121932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24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LAST slide email UR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66017C-A2C6-7847-80E9-057823196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58817"/>
            <a:ext cx="9144000" cy="1352360"/>
          </a:xfrm>
        </p:spPr>
        <p:txBody>
          <a:bodyPr anchor="b" anchorCtr="0">
            <a:normAutofit/>
          </a:bodyPr>
          <a:lstStyle>
            <a:lvl1pPr algn="ctr"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709F7F-C2CC-4043-8E82-8217C5CD5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21146"/>
            <a:ext cx="9144000" cy="64173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3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EAD2D5-27D8-E640-90D3-4A87E5019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000" y="1191065"/>
            <a:ext cx="3240000" cy="1790929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0DAC86E-D76D-0741-AF86-6F66461B2EE8}"/>
              </a:ext>
            </a:extLst>
          </p:cNvPr>
          <p:cNvCxnSpPr/>
          <p:nvPr/>
        </p:nvCxnSpPr>
        <p:spPr>
          <a:xfrm>
            <a:off x="0" y="3138769"/>
            <a:ext cx="121932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31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content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2D211-3070-AF4A-8549-9A4A61F1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5D9EE-B8EA-914D-AAD7-DDB63161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buClr>
                <a:schemeClr val="accent3"/>
              </a:buClr>
              <a:buSzPct val="110000"/>
              <a:defRPr/>
            </a:lvl2pPr>
            <a:lvl3pPr>
              <a:lnSpc>
                <a:spcPct val="100000"/>
              </a:lnSpc>
              <a:buClr>
                <a:schemeClr val="accent3"/>
              </a:buClr>
              <a:buSzPct val="110000"/>
              <a:defRPr/>
            </a:lvl3pPr>
            <a:lvl4pPr>
              <a:lnSpc>
                <a:spcPct val="100000"/>
              </a:lnSpc>
              <a:buClr>
                <a:schemeClr val="accent3"/>
              </a:buClr>
              <a:buSzPct val="110000"/>
              <a:defRPr/>
            </a:lvl4pPr>
            <a:lvl5pPr marL="20574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F65B8-E5C8-494B-8EBD-4C52D43D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A689B-0359-F348-91E0-B630C642D6E1}" type="datetime1">
              <a:rPr lang="fr-BE" smtClean="0"/>
              <a:t>14-11-25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BD4B2-A496-6846-A87A-3A1C7263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0A0BF-6C1E-2344-9C90-F251A578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49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b_Title and content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2D211-3070-AF4A-8549-9A4A61F1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5D9EE-B8EA-914D-AAD7-DDB63161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buClr>
                <a:schemeClr val="accent3"/>
              </a:buClr>
              <a:buSzPct val="110000"/>
              <a:defRPr/>
            </a:lvl2pPr>
            <a:lvl3pPr>
              <a:lnSpc>
                <a:spcPct val="100000"/>
              </a:lnSpc>
              <a:buClr>
                <a:schemeClr val="accent3"/>
              </a:buClr>
              <a:buSzPct val="110000"/>
              <a:defRPr/>
            </a:lvl3pPr>
            <a:lvl4pPr>
              <a:lnSpc>
                <a:spcPct val="100000"/>
              </a:lnSpc>
              <a:buClr>
                <a:schemeClr val="accent3"/>
              </a:buClr>
              <a:buSzPct val="110000"/>
              <a:defRPr/>
            </a:lvl4pPr>
            <a:lvl5pPr marL="20574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F65B8-E5C8-494B-8EBD-4C52D43D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A689B-0359-F348-91E0-B630C642D6E1}" type="datetime1">
              <a:rPr lang="fr-BE" smtClean="0"/>
              <a:t>14-11-25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BD4B2-A496-6846-A87A-3A1C7263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0A0BF-6C1E-2344-9C90-F251A578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1CA8A5-7251-004F-84C3-739C0EF22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9612" y="626698"/>
            <a:ext cx="1573200" cy="69121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F9F1914-577D-F247-AA5E-B479C88B3CA8}"/>
              </a:ext>
            </a:extLst>
          </p:cNvPr>
          <p:cNvCxnSpPr/>
          <p:nvPr userDrawn="1"/>
        </p:nvCxnSpPr>
        <p:spPr>
          <a:xfrm>
            <a:off x="0" y="14634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92E2574-EAAE-754C-A497-F2A6FD47F3B9}"/>
              </a:ext>
            </a:extLst>
          </p:cNvPr>
          <p:cNvCxnSpPr>
            <a:cxnSpLocks/>
          </p:cNvCxnSpPr>
          <p:nvPr userDrawn="1"/>
        </p:nvCxnSpPr>
        <p:spPr>
          <a:xfrm>
            <a:off x="0" y="63402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22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 level 1 icon t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2D211-3070-AF4A-8549-9A4A61F1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5D9EE-B8EA-914D-AAD7-DDB63161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lnSpc>
                <a:spcPct val="100000"/>
              </a:lnSpc>
              <a:buSzPct val="130000"/>
              <a:buFontTx/>
              <a:buBlip>
                <a:blip r:embed="rId2"/>
              </a:buBlip>
              <a:defRPr sz="3000" baseline="0">
                <a:solidFill>
                  <a:schemeClr val="tx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2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5pPr>
            <a:lvl6pPr marL="2628900" indent="-230400"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 sz="1400"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F65B8-E5C8-494B-8EBD-4C52D43D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1048-30A1-0D4C-B949-C4C38C734957}" type="datetime1">
              <a:rPr lang="fr-BE" smtClean="0"/>
              <a:t>14-11-25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BD4B2-A496-6846-A87A-3A1C7263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0A0BF-6C1E-2344-9C90-F251A578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28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b_Title and content level 1 icon t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2D211-3070-AF4A-8549-9A4A61F1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5D9EE-B8EA-914D-AAD7-DDB63161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lnSpc>
                <a:spcPct val="100000"/>
              </a:lnSpc>
              <a:buSzPct val="130000"/>
              <a:buFontTx/>
              <a:buBlip>
                <a:blip r:embed="rId2"/>
              </a:buBlip>
              <a:defRPr sz="3000" baseline="0">
                <a:solidFill>
                  <a:schemeClr val="tx2"/>
                </a:solidFill>
              </a:defRPr>
            </a:lvl1pPr>
            <a:lvl2pPr marL="6858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2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5pPr>
            <a:lvl6pPr marL="2628900" indent="-230400"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 sz="1400" baseline="0">
                <a:solidFill>
                  <a:schemeClr val="tx2"/>
                </a:solidFill>
              </a:defRPr>
            </a:lvl6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F65B8-E5C8-494B-8EBD-4C52D43D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1048-30A1-0D4C-B949-C4C38C734957}" type="datetime1">
              <a:rPr lang="fr-BE" smtClean="0"/>
              <a:t>14-11-25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7BD4B2-A496-6846-A87A-3A1C7263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0A0BF-6C1E-2344-9C90-F251A578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6F0B39-B7ED-544F-83BE-9799B3A61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9612" y="626698"/>
            <a:ext cx="1573200" cy="69121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1565200-B3DA-114C-BA64-832C809430B6}"/>
              </a:ext>
            </a:extLst>
          </p:cNvPr>
          <p:cNvCxnSpPr/>
          <p:nvPr userDrawn="1"/>
        </p:nvCxnSpPr>
        <p:spPr>
          <a:xfrm>
            <a:off x="0" y="14634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775E66-3D66-9F40-9916-C9D936FEEF98}"/>
              </a:ext>
            </a:extLst>
          </p:cNvPr>
          <p:cNvCxnSpPr>
            <a:cxnSpLocks/>
          </p:cNvCxnSpPr>
          <p:nvPr userDrawn="1"/>
        </p:nvCxnSpPr>
        <p:spPr>
          <a:xfrm>
            <a:off x="0" y="63402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40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Main section or 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67778-3A44-2847-8E45-3018B3630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03513"/>
            <a:ext cx="10515600" cy="1259486"/>
          </a:xfr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1">
            <a:normAutofit/>
          </a:bodyPr>
          <a:lstStyle>
            <a:lvl1pPr>
              <a:defRPr sz="4500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15B21D-F1D1-A849-B8C8-D3B8FA2C8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29699"/>
            <a:ext cx="10515600" cy="2959951"/>
          </a:xfrm>
        </p:spPr>
        <p:txBody>
          <a:bodyPr anchor="t" anchorCtr="1"/>
          <a:lstStyle>
            <a:lvl1pPr marL="0" indent="0">
              <a:buNone/>
              <a:defRPr sz="3000" baseline="0">
                <a:solidFill>
                  <a:schemeClr val="tx2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aseline="0">
                <a:solidFill>
                  <a:schemeClr val="tx2"/>
                </a:solidFill>
              </a:defRPr>
            </a:lvl2pPr>
            <a:lvl3pPr marL="1200150" indent="-285750">
              <a:buFont typeface="Courier New" panose="02070309020205020404" pitchFamily="49" charset="0"/>
              <a:buChar char="o"/>
              <a:defRPr sz="1800" baseline="0">
                <a:solidFill>
                  <a:schemeClr val="tx2"/>
                </a:solidFill>
              </a:defRPr>
            </a:lvl3pPr>
            <a:lvl4pPr marL="1657350" indent="-285750">
              <a:buSzPct val="100000"/>
              <a:buFont typeface="Arial" panose="020B0604020202020204" pitchFamily="34" charset="0"/>
              <a:buChar char="•"/>
              <a:defRPr sz="1600" baseline="0">
                <a:solidFill>
                  <a:schemeClr val="tx2"/>
                </a:solidFill>
              </a:defRPr>
            </a:lvl4pPr>
            <a:lvl5pPr marL="2114550" indent="-285750">
              <a:buFont typeface="Courier New" panose="02070309020205020404" pitchFamily="49" charset="0"/>
              <a:buChar char="o"/>
              <a:defRPr sz="1400" baseline="0">
                <a:solidFill>
                  <a:schemeClr val="tx2"/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90A104-04A8-164D-B170-CF0E3C409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2C8D3-46B3-DC47-87FB-4060572A6682}" type="datetime1">
              <a:rPr lang="fr-BE" smtClean="0"/>
              <a:t>14-11-25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AADAE9-8890-AF4A-9C56-43316C4A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A7DEBF-FA45-0749-8494-42240453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71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6793BD03-5B07-3646-ACAB-8AC941D1160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2200" y="32641"/>
            <a:ext cx="5907600" cy="6307595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476DE4-6755-5B44-A382-002157FE7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04946C-E375-8A47-9D40-EB08B059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3404"/>
            <a:ext cx="9360000" cy="10945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644BAA-19F1-1347-B924-3081D850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rgbClr val="646363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3A05D-AE27-D149-AE6D-835EE8BA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accent3"/>
                </a:solidFill>
              </a:defRPr>
            </a:lvl1pPr>
          </a:lstStyle>
          <a:p>
            <a:fld id="{1F5EEB28-C669-1E4C-B0AE-B38343D59ECF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B5311A-B520-8A47-A43E-28AD5052FF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59612" y="626698"/>
            <a:ext cx="1573200" cy="691217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CB9C32-6850-0D46-BE4F-BEEFCE89038F}"/>
              </a:ext>
            </a:extLst>
          </p:cNvPr>
          <p:cNvCxnSpPr/>
          <p:nvPr/>
        </p:nvCxnSpPr>
        <p:spPr>
          <a:xfrm>
            <a:off x="0" y="14634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0287018-4384-094C-B232-65005EC4F532}"/>
              </a:ext>
            </a:extLst>
          </p:cNvPr>
          <p:cNvCxnSpPr>
            <a:cxnSpLocks/>
          </p:cNvCxnSpPr>
          <p:nvPr/>
        </p:nvCxnSpPr>
        <p:spPr>
          <a:xfrm>
            <a:off x="0" y="6340236"/>
            <a:ext cx="12192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65B088-C73B-A848-9FF7-CD8A98F7F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rgbClr val="646363"/>
                </a:solidFill>
              </a:defRPr>
            </a:lvl1pPr>
          </a:lstStyle>
          <a:p>
            <a:fld id="{B1AC8820-E85B-C348-857A-CD005E2D4F02}" type="datetime1">
              <a:rPr lang="fr-BE" smtClean="0"/>
              <a:t>14-11-25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464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4" r:id="rId5"/>
    <p:sldLayoutId id="2147483667" r:id="rId6"/>
    <p:sldLayoutId id="2147483665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3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FAC66"/>
        </a:buClr>
        <a:buSzPct val="110000"/>
        <a:buFont typeface="Arial" panose="020B0604020202020204" pitchFamily="34" charset="0"/>
        <a:buChar char="•"/>
        <a:defRPr sz="2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FAC66"/>
        </a:buClr>
        <a:buSzPct val="110000"/>
        <a:buFont typeface="Arial" panose="020B0604020202020204" pitchFamily="34" charset="0"/>
        <a:buChar char="•"/>
        <a:defRPr sz="22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FAC66"/>
        </a:buClr>
        <a:buSzPct val="110000"/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FAC66"/>
        </a:buClr>
        <a:buSzPct val="110000"/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DF27C6-D141-4B43-82A9-9D6A4997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2FAC66"/>
                </a:solidFill>
              </a:rPr>
              <a:t>Votre </a:t>
            </a:r>
            <a:r>
              <a:rPr lang="fr-FR" b="1" dirty="0">
                <a:solidFill>
                  <a:srgbClr val="2FAC66"/>
                </a:solidFill>
              </a:rPr>
              <a:t>Prénom et Nom</a:t>
            </a:r>
            <a:br>
              <a:rPr lang="fr-FR" dirty="0">
                <a:solidFill>
                  <a:srgbClr val="2FAC66"/>
                </a:solidFill>
              </a:rPr>
            </a:br>
            <a:r>
              <a:rPr lang="fr-FR" dirty="0" err="1">
                <a:solidFill>
                  <a:srgbClr val="2FAC66"/>
                </a:solidFill>
              </a:rPr>
              <a:t>Your</a:t>
            </a:r>
            <a:r>
              <a:rPr lang="fr-FR" dirty="0">
                <a:solidFill>
                  <a:srgbClr val="2FAC66"/>
                </a:solidFill>
              </a:rPr>
              <a:t> </a:t>
            </a:r>
            <a:r>
              <a:rPr lang="fr-FR" b="1" dirty="0">
                <a:solidFill>
                  <a:srgbClr val="2FAC66"/>
                </a:solidFill>
              </a:rPr>
              <a:t>Name and </a:t>
            </a:r>
            <a:r>
              <a:rPr lang="fr-FR" b="1" dirty="0" err="1">
                <a:solidFill>
                  <a:srgbClr val="2FAC66"/>
                </a:solidFill>
              </a:rPr>
              <a:t>Surname</a:t>
            </a:r>
            <a:endParaRPr lang="fr-FR" b="1" dirty="0">
              <a:solidFill>
                <a:srgbClr val="2FAC66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B7D9A-298C-F847-BCE9-A63A9F213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b="1" dirty="0"/>
              <a:t>Section:</a:t>
            </a:r>
            <a:r>
              <a:rPr lang="en-GB" altLang="en-US" sz="2100" dirty="0"/>
              <a:t> ________________________________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b="1" dirty="0"/>
              <a:t>Campus:</a:t>
            </a:r>
            <a:r>
              <a:rPr lang="en-GB" altLang="en-US" sz="2100" dirty="0"/>
              <a:t> ________________________________ (Uccle/Berkendael)				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b="1" dirty="0"/>
              <a:t>Enfant(s) </a:t>
            </a:r>
            <a:r>
              <a:rPr lang="en-GB" altLang="en-US" sz="2100" b="1" dirty="0" err="1"/>
              <a:t>en</a:t>
            </a:r>
            <a:r>
              <a:rPr lang="en-GB" altLang="en-US" sz="2100" b="1" dirty="0"/>
              <a:t> / Child(ren) in</a:t>
            </a:r>
            <a:r>
              <a:rPr lang="en-GB" altLang="en-US" sz="2100" dirty="0"/>
              <a:t> __________ (Mat, Prim, Sec)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endParaRPr lang="en-GB" altLang="en-US" sz="2100" dirty="0"/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b="1" dirty="0"/>
              <a:t>Class Representative / </a:t>
            </a:r>
            <a:r>
              <a:rPr lang="en-GB" altLang="en-US" sz="2100" b="1" dirty="0" err="1"/>
              <a:t>Représentant</a:t>
            </a:r>
            <a:r>
              <a:rPr lang="en-GB" altLang="en-US" sz="2100" b="1" dirty="0"/>
              <a:t> </a:t>
            </a:r>
            <a:r>
              <a:rPr lang="en-GB" altLang="en-US" sz="2100" b="1"/>
              <a:t>de Classe</a:t>
            </a:r>
            <a:endParaRPr lang="en-GB" altLang="en-US" sz="2100" b="1" dirty="0"/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dirty="0" err="1"/>
              <a:t>Depuis</a:t>
            </a:r>
            <a:r>
              <a:rPr lang="en-GB" altLang="en-US" sz="2100" dirty="0"/>
              <a:t> __________ an(s) / Since __________ year(s)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dirty="0"/>
              <a:t>		</a:t>
            </a:r>
          </a:p>
          <a:p>
            <a:pPr marL="0" indent="0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en-GB" altLang="en-US" sz="2100" b="1" dirty="0" err="1"/>
              <a:t>Projet</a:t>
            </a:r>
            <a:r>
              <a:rPr lang="en-GB" altLang="en-US" sz="2100" b="1" dirty="0"/>
              <a:t>(s) / Motivations:</a:t>
            </a:r>
          </a:p>
          <a:p>
            <a:pPr marL="342900" indent="-342900" eaLnBrk="1" hangingPunct="1">
              <a:spcBef>
                <a:spcPts val="0"/>
              </a:spcBef>
              <a:buClr>
                <a:srgbClr val="2FAC66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altLang="en-US" sz="2100" dirty="0"/>
              <a:t>________________________________</a:t>
            </a:r>
          </a:p>
          <a:p>
            <a:pPr marL="342900" indent="-342900" eaLnBrk="1" hangingPunct="1">
              <a:spcBef>
                <a:spcPts val="0"/>
              </a:spcBef>
              <a:buClr>
                <a:srgbClr val="2FAC66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altLang="en-US" sz="2100" dirty="0"/>
              <a:t>________________________________</a:t>
            </a:r>
          </a:p>
          <a:p>
            <a:pPr marL="342900" indent="-342900" eaLnBrk="1" hangingPunct="1">
              <a:spcBef>
                <a:spcPts val="0"/>
              </a:spcBef>
              <a:buClr>
                <a:srgbClr val="2FAC66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altLang="en-US" sz="2100" dirty="0"/>
              <a:t>________________________________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25BC9D-003A-414B-B332-839D52ED6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Fiche de Candidature CA APEEE 2025-2026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560FBFD3-BD53-2345-A422-FEE03207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EB28-C669-1E4C-B0AE-B38343D59ECF}" type="slidenum">
              <a:rPr lang="fr-FR" smtClean="0"/>
              <a:t>1</a:t>
            </a:fld>
            <a:endParaRPr lang="fr-FR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15C8EB-48D9-48BC-B897-60B315AAA647}"/>
              </a:ext>
            </a:extLst>
          </p:cNvPr>
          <p:cNvSpPr/>
          <p:nvPr/>
        </p:nvSpPr>
        <p:spPr>
          <a:xfrm>
            <a:off x="9822426" y="1646238"/>
            <a:ext cx="2153264" cy="269403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533C2-D015-43E6-8042-D217915E415E}"/>
              </a:ext>
            </a:extLst>
          </p:cNvPr>
          <p:cNvSpPr txBox="1"/>
          <p:nvPr/>
        </p:nvSpPr>
        <p:spPr>
          <a:xfrm>
            <a:off x="10019070" y="2045110"/>
            <a:ext cx="175997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chemeClr val="bg1"/>
                </a:solidFill>
              </a:rPr>
              <a:t>PHOTO</a:t>
            </a:r>
          </a:p>
        </p:txBody>
      </p:sp>
      <p:sp>
        <p:nvSpPr>
          <p:cNvPr id="6" name="Espace réservé de la date 9">
            <a:extLst>
              <a:ext uri="{FF2B5EF4-FFF2-40B4-BE49-F238E27FC236}">
                <a16:creationId xmlns:a16="http://schemas.microsoft.com/office/drawing/2014/main" id="{A315C4F9-EC4C-4DE0-B68D-625F07939B4F}"/>
              </a:ext>
            </a:extLst>
          </p:cNvPr>
          <p:cNvSpPr txBox="1"/>
          <p:nvPr/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BE" sz="1100" b="0" strike="noStrike" spc="-1" dirty="0">
                <a:solidFill>
                  <a:srgbClr val="646363"/>
                </a:solidFill>
                <a:latin typeface="Arial"/>
              </a:rPr>
              <a:t>02/12/2025</a:t>
            </a:r>
            <a:endParaRPr lang="en-GB" sz="11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977998"/>
      </p:ext>
    </p:extLst>
  </p:cSld>
  <p:clrMapOvr>
    <a:masterClrMapping/>
  </p:clrMapOvr>
</p:sld>
</file>

<file path=ppt/theme/theme1.xml><?xml version="1.0" encoding="utf-8"?>
<a:theme xmlns:a="http://schemas.openxmlformats.org/drawingml/2006/main" name="APEEE POWERPOINT 2021">
  <a:themeElements>
    <a:clrScheme name="APEEE 2021 v2">
      <a:dk1>
        <a:srgbClr val="000000"/>
      </a:dk1>
      <a:lt1>
        <a:srgbClr val="FFFFFF"/>
      </a:lt1>
      <a:dk2>
        <a:srgbClr val="3C3C3B"/>
      </a:dk2>
      <a:lt2>
        <a:srgbClr val="646363"/>
      </a:lt2>
      <a:accent1>
        <a:srgbClr val="1D71B8"/>
      </a:accent1>
      <a:accent2>
        <a:srgbClr val="52C2F0"/>
      </a:accent2>
      <a:accent3>
        <a:srgbClr val="2FAC66"/>
      </a:accent3>
      <a:accent4>
        <a:srgbClr val="95C11F"/>
      </a:accent4>
      <a:accent5>
        <a:srgbClr val="452411"/>
      </a:accent5>
      <a:accent6>
        <a:srgbClr val="1D71B8"/>
      </a:accent6>
      <a:hlink>
        <a:srgbClr val="3C3C3B"/>
      </a:hlink>
      <a:folHlink>
        <a:srgbClr val="2FAC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EEE POWERPOINT 2021" id="{90936251-4BDF-D84F-A6F1-DCF733ABA120}" vid="{E8813751-6E71-1942-BB13-622189AB15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83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Times New Roman</vt:lpstr>
      <vt:lpstr>APEEE POWERPOINT 2021</vt:lpstr>
      <vt:lpstr>Votre Prénom et Nom Your Name and Surname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Selena Gray - APEEE Bruxelles 1</cp:lastModifiedBy>
  <cp:revision>27</cp:revision>
  <dcterms:created xsi:type="dcterms:W3CDTF">2021-01-25T11:29:54Z</dcterms:created>
  <dcterms:modified xsi:type="dcterms:W3CDTF">2025-11-14T11:37:42Z</dcterms:modified>
</cp:coreProperties>
</file>